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2">
  <p:sldMasterIdLst>
    <p:sldMasterId id="2147483648" r:id="rId1"/>
  </p:sldMasterIdLst>
  <p:notesMasterIdLst>
    <p:notesMasterId r:id="rId3"/>
  </p:notesMasterIdLst>
  <p:sldIdLst>
    <p:sldId id="256" r:id="rId2"/>
  </p:sldIdLst>
  <p:sldSz cx="36576000" cy="27432000"/>
  <p:notesSz cx="6985000" cy="9283700"/>
  <p:defaultTextStyle>
    <a:defPPr>
      <a:defRPr lang="en-US"/>
    </a:defPPr>
    <a:lvl1pPr algn="l" rtl="0" eaLnBrk="0" fontAlgn="base" hangingPunct="0">
      <a:spcBef>
        <a:spcPct val="0"/>
      </a:spcBef>
      <a:spcAft>
        <a:spcPct val="0"/>
      </a:spcAft>
      <a:defRPr sz="20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380985" algn="l" rtl="0" eaLnBrk="0" fontAlgn="base" hangingPunct="0">
      <a:spcBef>
        <a:spcPct val="0"/>
      </a:spcBef>
      <a:spcAft>
        <a:spcPct val="0"/>
      </a:spcAft>
      <a:defRPr sz="20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761970" algn="l" rtl="0" eaLnBrk="0" fontAlgn="base" hangingPunct="0">
      <a:spcBef>
        <a:spcPct val="0"/>
      </a:spcBef>
      <a:spcAft>
        <a:spcPct val="0"/>
      </a:spcAft>
      <a:defRPr sz="20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142954" algn="l" rtl="0" eaLnBrk="0" fontAlgn="base" hangingPunct="0">
      <a:spcBef>
        <a:spcPct val="0"/>
      </a:spcBef>
      <a:spcAft>
        <a:spcPct val="0"/>
      </a:spcAft>
      <a:defRPr sz="20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523939" algn="l" rtl="0" eaLnBrk="0" fontAlgn="base" hangingPunct="0">
      <a:spcBef>
        <a:spcPct val="0"/>
      </a:spcBef>
      <a:spcAft>
        <a:spcPct val="0"/>
      </a:spcAft>
      <a:defRPr sz="20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1904924" algn="l" defTabSz="761970" rtl="0" eaLnBrk="1" latinLnBrk="0" hangingPunct="1">
      <a:defRPr sz="20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285909" algn="l" defTabSz="761970" rtl="0" eaLnBrk="1" latinLnBrk="0" hangingPunct="1">
      <a:defRPr sz="20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2666893" algn="l" defTabSz="761970" rtl="0" eaLnBrk="1" latinLnBrk="0" hangingPunct="1">
      <a:defRPr sz="20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047878" algn="l" defTabSz="761970" rtl="0" eaLnBrk="1" latinLnBrk="0" hangingPunct="1">
      <a:defRPr sz="20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p:defaultTextStyle>
  <p:extLst>
    <p:ext uri="{EFAFB233-063F-42B5-8137-9DF3F51BA10A}">
      <p15:sldGuideLst xmlns:p15="http://schemas.microsoft.com/office/powerpoint/2012/main">
        <p15:guide id="1" orient="horz" pos="2560" userDrawn="1">
          <p15:clr>
            <a:srgbClr val="A4A3A4"/>
          </p15:clr>
        </p15:guide>
        <p15:guide id="2" pos="7920" userDrawn="1">
          <p15:clr>
            <a:srgbClr val="A4A3A4"/>
          </p15:clr>
        </p15:guide>
        <p15:guide id="3" pos="7440" userDrawn="1">
          <p15:clr>
            <a:srgbClr val="A4A3A4"/>
          </p15:clr>
        </p15:guide>
        <p15:guide id="4" orient="horz" pos="6400" userDrawn="1">
          <p15:clr>
            <a:srgbClr val="A4A3A4"/>
          </p15:clr>
        </p15:guide>
        <p15:guide id="5" pos="15600" userDrawn="1">
          <p15:clr>
            <a:srgbClr val="A4A3A4"/>
          </p15:clr>
        </p15:guide>
        <p15:guide id="6" pos="15120" userDrawn="1">
          <p15:clr>
            <a:srgbClr val="A4A3A4"/>
          </p15:clr>
        </p15:guide>
        <p15:guide id="7" pos="480" userDrawn="1">
          <p15:clr>
            <a:srgbClr val="A4A3A4"/>
          </p15:clr>
        </p15:guide>
        <p15:guide id="8" pos="22600" userDrawn="1">
          <p15:clr>
            <a:srgbClr val="A4A3A4"/>
          </p15:clr>
        </p15:guide>
      </p15:sldGuideLst>
    </p:ext>
    <p:ext uri="{2D200454-40CA-4A62-9FC3-DE9A4176ACB9}">
      <p15:notesGuideLst xmlns:p15="http://schemas.microsoft.com/office/powerpoint/2012/main">
        <p15:guide id="1" orient="horz" pos="2924">
          <p15:clr>
            <a:srgbClr val="A4A3A4"/>
          </p15:clr>
        </p15:guide>
        <p15:guide id="2" pos="2199">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ks, John" initials="JB" lastIdx="7" clrIdx="0"/>
  <p:cmAuthor id="1" name="Shellhaas, Renee" initials="SR" lastIdx="2" clrIdx="1"/>
  <p:cmAuthor id="2" name="Max" initials="M" lastIdx="0" clrIdx="2"/>
  <p:cmAuthor id="3" name="Home" initials="H" lastIdx="4" clrIdx="3">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49E"/>
    <a:srgbClr val="000099"/>
    <a:srgbClr val="002060"/>
    <a:srgbClr val="FFBF0B"/>
    <a:srgbClr val="FFFD91"/>
    <a:srgbClr val="D0DFFC"/>
    <a:srgbClr val="DEE8EE"/>
    <a:srgbClr val="A2C0EC"/>
    <a:srgbClr val="071BB1"/>
    <a:srgbClr val="3306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61" autoAdjust="0"/>
    <p:restoredTop sz="95070" autoAdjust="0"/>
  </p:normalViewPr>
  <p:slideViewPr>
    <p:cSldViewPr>
      <p:cViewPr>
        <p:scale>
          <a:sx n="22" d="100"/>
          <a:sy n="22" d="100"/>
        </p:scale>
        <p:origin x="1026" y="30"/>
      </p:cViewPr>
      <p:guideLst>
        <p:guide orient="horz" pos="2560"/>
        <p:guide pos="7920"/>
        <p:guide pos="7440"/>
        <p:guide orient="horz" pos="6400"/>
        <p:guide pos="15600"/>
        <p:guide pos="15120"/>
        <p:guide pos="480"/>
        <p:guide pos="22600"/>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37" d="100"/>
          <a:sy n="37" d="100"/>
        </p:scale>
        <p:origin x="-1488" y="-84"/>
      </p:cViewPr>
      <p:guideLst>
        <p:guide orient="horz" pos="2924"/>
        <p:guide pos="219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11260" cy="45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9" tIns="46644" rIns="93289" bIns="46644" numCol="1" anchor="t" anchorCtr="0" compatLnSpc="1">
            <a:prstTxWarp prst="textNoShape">
              <a:avLst/>
            </a:prstTxWarp>
          </a:bodyPr>
          <a:lstStyle>
            <a:lvl1pPr>
              <a:defRPr sz="1200">
                <a:effectLst/>
              </a:defRPr>
            </a:lvl1pPr>
          </a:lstStyle>
          <a:p>
            <a:endParaRPr lang="en-US" dirty="0"/>
          </a:p>
        </p:txBody>
      </p:sp>
      <p:sp>
        <p:nvSpPr>
          <p:cNvPr id="4099" name="Rectangle 3"/>
          <p:cNvSpPr>
            <a:spLocks noGrp="1" noChangeArrowheads="1"/>
          </p:cNvSpPr>
          <p:nvPr>
            <p:ph type="dt" idx="1"/>
          </p:nvPr>
        </p:nvSpPr>
        <p:spPr bwMode="auto">
          <a:xfrm>
            <a:off x="3962183" y="0"/>
            <a:ext cx="3011260" cy="45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9" tIns="46644" rIns="93289" bIns="46644" numCol="1" anchor="t" anchorCtr="0" compatLnSpc="1">
            <a:prstTxWarp prst="textNoShape">
              <a:avLst/>
            </a:prstTxWarp>
          </a:bodyPr>
          <a:lstStyle>
            <a:lvl1pPr algn="r">
              <a:defRPr sz="1200">
                <a:effectLst/>
              </a:defRPr>
            </a:lvl1pPr>
          </a:lstStyle>
          <a:p>
            <a:endParaRPr lang="en-US" dirty="0"/>
          </a:p>
        </p:txBody>
      </p:sp>
      <p:sp>
        <p:nvSpPr>
          <p:cNvPr id="4100" name="Rectangle 4"/>
          <p:cNvSpPr>
            <a:spLocks noGrp="1" noRot="1" noChangeAspect="1" noChangeArrowheads="1" noTextEdit="1"/>
          </p:cNvSpPr>
          <p:nvPr>
            <p:ph type="sldImg" idx="2"/>
          </p:nvPr>
        </p:nvSpPr>
        <p:spPr bwMode="auto">
          <a:xfrm>
            <a:off x="1138238" y="688975"/>
            <a:ext cx="4697412" cy="3522663"/>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950924" y="4440863"/>
            <a:ext cx="5071595" cy="4134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9" tIns="46644" rIns="93289" bIns="46644"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02" name="Rectangle 6"/>
          <p:cNvSpPr>
            <a:spLocks noGrp="1" noChangeArrowheads="1"/>
          </p:cNvSpPr>
          <p:nvPr>
            <p:ph type="ftr" sz="quarter" idx="4"/>
          </p:nvPr>
        </p:nvSpPr>
        <p:spPr bwMode="auto">
          <a:xfrm>
            <a:off x="0" y="8805159"/>
            <a:ext cx="3011260" cy="45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9" tIns="46644" rIns="93289" bIns="46644" numCol="1" anchor="b" anchorCtr="0" compatLnSpc="1">
            <a:prstTxWarp prst="textNoShape">
              <a:avLst/>
            </a:prstTxWarp>
          </a:bodyPr>
          <a:lstStyle>
            <a:lvl1pPr>
              <a:defRPr sz="1200">
                <a:effectLst/>
              </a:defRPr>
            </a:lvl1pPr>
          </a:lstStyle>
          <a:p>
            <a:endParaRPr lang="en-US" dirty="0"/>
          </a:p>
        </p:txBody>
      </p:sp>
      <p:sp>
        <p:nvSpPr>
          <p:cNvPr id="4103" name="Rectangle 7"/>
          <p:cNvSpPr>
            <a:spLocks noGrp="1" noChangeArrowheads="1"/>
          </p:cNvSpPr>
          <p:nvPr>
            <p:ph type="sldNum" sz="quarter" idx="5"/>
          </p:nvPr>
        </p:nvSpPr>
        <p:spPr bwMode="auto">
          <a:xfrm>
            <a:off x="3962183" y="8805159"/>
            <a:ext cx="3011260" cy="45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9" tIns="46644" rIns="93289" bIns="46644" numCol="1" anchor="b" anchorCtr="0" compatLnSpc="1">
            <a:prstTxWarp prst="textNoShape">
              <a:avLst/>
            </a:prstTxWarp>
          </a:bodyPr>
          <a:lstStyle>
            <a:lvl1pPr algn="r">
              <a:defRPr sz="1200">
                <a:effectLst/>
              </a:defRPr>
            </a:lvl1pPr>
          </a:lstStyle>
          <a:p>
            <a:fld id="{BE161526-8428-4D02-8804-A560AE35CE33}" type="slidenum">
              <a:rPr lang="en-US"/>
              <a:pPr/>
              <a:t>‹#›</a:t>
            </a:fld>
            <a:endParaRPr lang="en-US" dirty="0"/>
          </a:p>
        </p:txBody>
      </p:sp>
    </p:spTree>
    <p:extLst>
      <p:ext uri="{BB962C8B-B14F-4D97-AF65-F5344CB8AC3E}">
        <p14:creationId xmlns:p14="http://schemas.microsoft.com/office/powerpoint/2010/main" val="30767987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000" kern="1200">
        <a:solidFill>
          <a:schemeClr val="tx1"/>
        </a:solidFill>
        <a:latin typeface="Times New Roman" pitchFamily="18" charset="0"/>
        <a:ea typeface="+mn-ea"/>
        <a:cs typeface="+mn-cs"/>
      </a:defRPr>
    </a:lvl1pPr>
    <a:lvl2pPr marL="380985" algn="l" rtl="0" eaLnBrk="0" fontAlgn="base" hangingPunct="0">
      <a:spcBef>
        <a:spcPct val="30000"/>
      </a:spcBef>
      <a:spcAft>
        <a:spcPct val="0"/>
      </a:spcAft>
      <a:defRPr sz="1000" kern="1200">
        <a:solidFill>
          <a:schemeClr val="tx1"/>
        </a:solidFill>
        <a:latin typeface="Times New Roman" pitchFamily="18" charset="0"/>
        <a:ea typeface="+mn-ea"/>
        <a:cs typeface="+mn-cs"/>
      </a:defRPr>
    </a:lvl2pPr>
    <a:lvl3pPr marL="761970" algn="l" rtl="0" eaLnBrk="0" fontAlgn="base" hangingPunct="0">
      <a:spcBef>
        <a:spcPct val="30000"/>
      </a:spcBef>
      <a:spcAft>
        <a:spcPct val="0"/>
      </a:spcAft>
      <a:defRPr sz="1000" kern="1200">
        <a:solidFill>
          <a:schemeClr val="tx1"/>
        </a:solidFill>
        <a:latin typeface="Times New Roman" pitchFamily="18" charset="0"/>
        <a:ea typeface="+mn-ea"/>
        <a:cs typeface="+mn-cs"/>
      </a:defRPr>
    </a:lvl3pPr>
    <a:lvl4pPr marL="1142954" algn="l" rtl="0" eaLnBrk="0" fontAlgn="base" hangingPunct="0">
      <a:spcBef>
        <a:spcPct val="30000"/>
      </a:spcBef>
      <a:spcAft>
        <a:spcPct val="0"/>
      </a:spcAft>
      <a:defRPr sz="1000" kern="1200">
        <a:solidFill>
          <a:schemeClr val="tx1"/>
        </a:solidFill>
        <a:latin typeface="Times New Roman" pitchFamily="18" charset="0"/>
        <a:ea typeface="+mn-ea"/>
        <a:cs typeface="+mn-cs"/>
      </a:defRPr>
    </a:lvl4pPr>
    <a:lvl5pPr marL="1523939" algn="l" rtl="0" eaLnBrk="0" fontAlgn="base" hangingPunct="0">
      <a:spcBef>
        <a:spcPct val="30000"/>
      </a:spcBef>
      <a:spcAft>
        <a:spcPct val="0"/>
      </a:spcAft>
      <a:defRPr sz="1000" kern="1200">
        <a:solidFill>
          <a:schemeClr val="tx1"/>
        </a:solidFill>
        <a:latin typeface="Times New Roman" pitchFamily="18" charset="0"/>
        <a:ea typeface="+mn-ea"/>
        <a:cs typeface="+mn-cs"/>
      </a:defRPr>
    </a:lvl5pPr>
    <a:lvl6pPr marL="1904924" algn="l" defTabSz="761970" rtl="0" eaLnBrk="1" latinLnBrk="0" hangingPunct="1">
      <a:defRPr sz="1000" kern="1200">
        <a:solidFill>
          <a:schemeClr val="tx1"/>
        </a:solidFill>
        <a:latin typeface="+mn-lt"/>
        <a:ea typeface="+mn-ea"/>
        <a:cs typeface="+mn-cs"/>
      </a:defRPr>
    </a:lvl6pPr>
    <a:lvl7pPr marL="2285909" algn="l" defTabSz="761970" rtl="0" eaLnBrk="1" latinLnBrk="0" hangingPunct="1">
      <a:defRPr sz="1000" kern="1200">
        <a:solidFill>
          <a:schemeClr val="tx1"/>
        </a:solidFill>
        <a:latin typeface="+mn-lt"/>
        <a:ea typeface="+mn-ea"/>
        <a:cs typeface="+mn-cs"/>
      </a:defRPr>
    </a:lvl7pPr>
    <a:lvl8pPr marL="2666893" algn="l" defTabSz="761970" rtl="0" eaLnBrk="1" latinLnBrk="0" hangingPunct="1">
      <a:defRPr sz="1000" kern="1200">
        <a:solidFill>
          <a:schemeClr val="tx1"/>
        </a:solidFill>
        <a:latin typeface="+mn-lt"/>
        <a:ea typeface="+mn-ea"/>
        <a:cs typeface="+mn-cs"/>
      </a:defRPr>
    </a:lvl8pPr>
    <a:lvl9pPr marL="3047878" algn="l" defTabSz="761970"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E161526-8428-4D02-8804-A560AE35CE33}" type="slidenum">
              <a:rPr lang="en-US" smtClean="0"/>
              <a:pPr/>
              <a:t>1</a:t>
            </a:fld>
            <a:endParaRPr lang="en-US" dirty="0"/>
          </a:p>
        </p:txBody>
      </p:sp>
    </p:spTree>
    <p:extLst>
      <p:ext uri="{BB962C8B-B14F-4D97-AF65-F5344CB8AC3E}">
        <p14:creationId xmlns:p14="http://schemas.microsoft.com/office/powerpoint/2010/main" val="324256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729" y="8522229"/>
            <a:ext cx="31088542" cy="5879042"/>
          </a:xfrm>
        </p:spPr>
        <p:txBody>
          <a:bodyPr/>
          <a:lstStyle/>
          <a:p>
            <a:r>
              <a:rPr lang="en-US"/>
              <a:t>Click to edit Master title style</a:t>
            </a:r>
          </a:p>
        </p:txBody>
      </p:sp>
      <p:sp>
        <p:nvSpPr>
          <p:cNvPr id="3" name="Subtitle 2"/>
          <p:cNvSpPr>
            <a:spLocks noGrp="1"/>
          </p:cNvSpPr>
          <p:nvPr>
            <p:ph type="subTitle" idx="1"/>
          </p:nvPr>
        </p:nvSpPr>
        <p:spPr>
          <a:xfrm>
            <a:off x="5486136" y="15544271"/>
            <a:ext cx="25603729" cy="7011458"/>
          </a:xfrm>
        </p:spPr>
        <p:txBody>
          <a:bodyPr/>
          <a:lstStyle>
            <a:lvl1pPr marL="0" indent="0" algn="ctr">
              <a:buNone/>
              <a:defRPr/>
            </a:lvl1pPr>
            <a:lvl2pPr marL="380985" indent="0" algn="ctr">
              <a:buNone/>
              <a:defRPr/>
            </a:lvl2pPr>
            <a:lvl3pPr marL="761970" indent="0" algn="ctr">
              <a:buNone/>
              <a:defRPr/>
            </a:lvl3pPr>
            <a:lvl4pPr marL="1142954" indent="0" algn="ctr">
              <a:buNone/>
              <a:defRPr/>
            </a:lvl4pPr>
            <a:lvl5pPr marL="1523939" indent="0" algn="ctr">
              <a:buNone/>
              <a:defRPr/>
            </a:lvl5pPr>
            <a:lvl6pPr marL="1904924" indent="0" algn="ctr">
              <a:buNone/>
              <a:defRPr/>
            </a:lvl6pPr>
            <a:lvl7pPr marL="2285909" indent="0" algn="ctr">
              <a:buNone/>
              <a:defRPr/>
            </a:lvl7pPr>
            <a:lvl8pPr marL="2666893" indent="0" algn="ctr">
              <a:buNone/>
              <a:defRPr/>
            </a:lvl8pPr>
            <a:lvl9pPr marL="3047878"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2DA1237B-A87C-4165-9162-228B46B22E51}" type="slidenum">
              <a:rPr lang="en-US"/>
              <a:pPr/>
              <a:t>‹#›</a:t>
            </a:fld>
            <a:endParaRPr lang="en-US" dirty="0"/>
          </a:p>
        </p:txBody>
      </p:sp>
    </p:spTree>
    <p:extLst>
      <p:ext uri="{BB962C8B-B14F-4D97-AF65-F5344CB8AC3E}">
        <p14:creationId xmlns:p14="http://schemas.microsoft.com/office/powerpoint/2010/main" val="1875856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48910527-9962-46F1-A18F-BA4A25163065}" type="slidenum">
              <a:rPr lang="en-US"/>
              <a:pPr/>
              <a:t>‹#›</a:t>
            </a:fld>
            <a:endParaRPr lang="en-US" dirty="0"/>
          </a:p>
        </p:txBody>
      </p:sp>
    </p:spTree>
    <p:extLst>
      <p:ext uri="{BB962C8B-B14F-4D97-AF65-F5344CB8AC3E}">
        <p14:creationId xmlns:p14="http://schemas.microsoft.com/office/powerpoint/2010/main" val="3058508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7627865"/>
            <a:ext cx="31089865" cy="5447771"/>
          </a:xfrm>
        </p:spPr>
        <p:txBody>
          <a:bodyPr anchor="t"/>
          <a:lstStyle>
            <a:lvl1pPr algn="l">
              <a:defRPr sz="3333" b="1" cap="all"/>
            </a:lvl1pPr>
          </a:lstStyle>
          <a:p>
            <a:r>
              <a:rPr lang="en-US"/>
              <a:t>Click to edit Master title style</a:t>
            </a:r>
          </a:p>
        </p:txBody>
      </p:sp>
      <p:sp>
        <p:nvSpPr>
          <p:cNvPr id="3" name="Text Placeholder 2"/>
          <p:cNvSpPr>
            <a:spLocks noGrp="1"/>
          </p:cNvSpPr>
          <p:nvPr>
            <p:ph type="body" idx="1"/>
          </p:nvPr>
        </p:nvSpPr>
        <p:spPr>
          <a:xfrm>
            <a:off x="2889250" y="11627115"/>
            <a:ext cx="31089865" cy="6000750"/>
          </a:xfrm>
        </p:spPr>
        <p:txBody>
          <a:bodyPr anchor="b"/>
          <a:lstStyle>
            <a:lvl1pPr marL="0" indent="0">
              <a:buNone/>
              <a:defRPr sz="1667"/>
            </a:lvl1pPr>
            <a:lvl2pPr marL="380985" indent="0">
              <a:buNone/>
              <a:defRPr sz="1500"/>
            </a:lvl2pPr>
            <a:lvl3pPr marL="761970" indent="0">
              <a:buNone/>
              <a:defRPr sz="1333"/>
            </a:lvl3pPr>
            <a:lvl4pPr marL="1142954" indent="0">
              <a:buNone/>
              <a:defRPr sz="1167"/>
            </a:lvl4pPr>
            <a:lvl5pPr marL="1523939" indent="0">
              <a:buNone/>
              <a:defRPr sz="1167"/>
            </a:lvl5pPr>
            <a:lvl6pPr marL="1904924" indent="0">
              <a:buNone/>
              <a:defRPr sz="1167"/>
            </a:lvl6pPr>
            <a:lvl7pPr marL="2285909" indent="0">
              <a:buNone/>
              <a:defRPr sz="1167"/>
            </a:lvl7pPr>
            <a:lvl8pPr marL="2666893" indent="0">
              <a:buNone/>
              <a:defRPr sz="1167"/>
            </a:lvl8pPr>
            <a:lvl9pPr marL="3047878" indent="0">
              <a:buNone/>
              <a:defRPr sz="1167"/>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BEAE0DD7-DBE9-40D9-B0CC-A1E4281EA7DD}" type="slidenum">
              <a:rPr lang="en-US"/>
              <a:pPr/>
              <a:t>‹#›</a:t>
            </a:fld>
            <a:endParaRPr lang="en-US" dirty="0"/>
          </a:p>
        </p:txBody>
      </p:sp>
    </p:spTree>
    <p:extLst>
      <p:ext uri="{BB962C8B-B14F-4D97-AF65-F5344CB8AC3E}">
        <p14:creationId xmlns:p14="http://schemas.microsoft.com/office/powerpoint/2010/main" val="2554871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742407" y="7928240"/>
            <a:ext cx="15482093" cy="16455760"/>
          </a:xfrm>
        </p:spPr>
        <p:txBody>
          <a:bodyPr/>
          <a:lstStyle>
            <a:lvl1pPr>
              <a:defRPr sz="2333"/>
            </a:lvl1pPr>
            <a:lvl2pPr>
              <a:defRPr sz="2000"/>
            </a:lvl2pPr>
            <a:lvl3pPr>
              <a:defRPr sz="1667"/>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8351501" y="7928240"/>
            <a:ext cx="15482094" cy="16455760"/>
          </a:xfrm>
        </p:spPr>
        <p:txBody>
          <a:bodyPr/>
          <a:lstStyle>
            <a:lvl1pPr>
              <a:defRPr sz="2333"/>
            </a:lvl1pPr>
            <a:lvl2pPr>
              <a:defRPr sz="2000"/>
            </a:lvl2pPr>
            <a:lvl3pPr>
              <a:defRPr sz="1667"/>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087BE621-F582-4315-89E1-EE5015C4DB4F}" type="slidenum">
              <a:rPr lang="en-US"/>
              <a:pPr/>
              <a:t>‹#›</a:t>
            </a:fld>
            <a:endParaRPr lang="en-US" dirty="0"/>
          </a:p>
        </p:txBody>
      </p:sp>
    </p:spTree>
    <p:extLst>
      <p:ext uri="{BB962C8B-B14F-4D97-AF65-F5344CB8AC3E}">
        <p14:creationId xmlns:p14="http://schemas.microsoft.com/office/powerpoint/2010/main" val="637389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271" y="1098021"/>
            <a:ext cx="32919458" cy="4572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828271" y="6140980"/>
            <a:ext cx="16160750" cy="2558521"/>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Click to edit Master text styles</a:t>
            </a:r>
          </a:p>
        </p:txBody>
      </p:sp>
      <p:sp>
        <p:nvSpPr>
          <p:cNvPr id="4" name="Content Placeholder 3"/>
          <p:cNvSpPr>
            <a:spLocks noGrp="1"/>
          </p:cNvSpPr>
          <p:nvPr>
            <p:ph sz="half" idx="2"/>
          </p:nvPr>
        </p:nvSpPr>
        <p:spPr>
          <a:xfrm>
            <a:off x="1828271" y="8699500"/>
            <a:ext cx="16160750" cy="15804886"/>
          </a:xfrm>
        </p:spPr>
        <p:txBody>
          <a:bodyPr/>
          <a:lstStyle>
            <a:lvl1pPr>
              <a:defRPr sz="2000"/>
            </a:lvl1pPr>
            <a:lvl2pPr>
              <a:defRPr sz="1667"/>
            </a:lvl2pPr>
            <a:lvl3pPr>
              <a:defRPr sz="15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8580366" y="6140980"/>
            <a:ext cx="16167364" cy="2558521"/>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Click to edit Master text styles</a:t>
            </a:r>
          </a:p>
        </p:txBody>
      </p:sp>
      <p:sp>
        <p:nvSpPr>
          <p:cNvPr id="6" name="Content Placeholder 5"/>
          <p:cNvSpPr>
            <a:spLocks noGrp="1"/>
          </p:cNvSpPr>
          <p:nvPr>
            <p:ph sz="quarter" idx="4"/>
          </p:nvPr>
        </p:nvSpPr>
        <p:spPr>
          <a:xfrm>
            <a:off x="18580366" y="8699500"/>
            <a:ext cx="16167364" cy="15804886"/>
          </a:xfrm>
        </p:spPr>
        <p:txBody>
          <a:bodyPr/>
          <a:lstStyle>
            <a:lvl1pPr>
              <a:defRPr sz="2000"/>
            </a:lvl1pPr>
            <a:lvl2pPr>
              <a:defRPr sz="1667"/>
            </a:lvl2pPr>
            <a:lvl3pPr>
              <a:defRPr sz="15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784D85F4-4A1D-4FC2-A756-5242F8220490}" type="slidenum">
              <a:rPr lang="en-US"/>
              <a:pPr/>
              <a:t>‹#›</a:t>
            </a:fld>
            <a:endParaRPr lang="en-US" dirty="0"/>
          </a:p>
        </p:txBody>
      </p:sp>
    </p:spTree>
    <p:extLst>
      <p:ext uri="{BB962C8B-B14F-4D97-AF65-F5344CB8AC3E}">
        <p14:creationId xmlns:p14="http://schemas.microsoft.com/office/powerpoint/2010/main" val="3799609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DD034B26-CCC8-47C5-A630-3EEAF23FC2D9}" type="slidenum">
              <a:rPr lang="en-US"/>
              <a:pPr/>
              <a:t>‹#›</a:t>
            </a:fld>
            <a:endParaRPr lang="en-US" dirty="0"/>
          </a:p>
        </p:txBody>
      </p:sp>
    </p:spTree>
    <p:extLst>
      <p:ext uri="{BB962C8B-B14F-4D97-AF65-F5344CB8AC3E}">
        <p14:creationId xmlns:p14="http://schemas.microsoft.com/office/powerpoint/2010/main" val="2837794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0F2F3A9F-5B93-4647-9E0D-1FA0B277A83D}" type="slidenum">
              <a:rPr lang="en-US"/>
              <a:pPr/>
              <a:t>‹#›</a:t>
            </a:fld>
            <a:endParaRPr lang="en-US" dirty="0"/>
          </a:p>
        </p:txBody>
      </p:sp>
    </p:spTree>
    <p:extLst>
      <p:ext uri="{BB962C8B-B14F-4D97-AF65-F5344CB8AC3E}">
        <p14:creationId xmlns:p14="http://schemas.microsoft.com/office/powerpoint/2010/main" val="138077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271" y="1092729"/>
            <a:ext cx="12033250" cy="4647407"/>
          </a:xfrm>
        </p:spPr>
        <p:txBody>
          <a:bodyPr anchor="b"/>
          <a:lstStyle>
            <a:lvl1pPr algn="l">
              <a:defRPr sz="1667" b="1"/>
            </a:lvl1pPr>
          </a:lstStyle>
          <a:p>
            <a:r>
              <a:rPr lang="en-US"/>
              <a:t>Click to edit Master title style</a:t>
            </a:r>
          </a:p>
        </p:txBody>
      </p:sp>
      <p:sp>
        <p:nvSpPr>
          <p:cNvPr id="3" name="Content Placeholder 2"/>
          <p:cNvSpPr>
            <a:spLocks noGrp="1"/>
          </p:cNvSpPr>
          <p:nvPr>
            <p:ph idx="1"/>
          </p:nvPr>
        </p:nvSpPr>
        <p:spPr>
          <a:xfrm>
            <a:off x="14300729" y="1092729"/>
            <a:ext cx="20447000" cy="23411657"/>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828271" y="5740136"/>
            <a:ext cx="12033250" cy="18764250"/>
          </a:xfrm>
        </p:spPr>
        <p:txBody>
          <a:bodyPr/>
          <a:lstStyle>
            <a:lvl1pPr marL="0" indent="0">
              <a:buNone/>
              <a:defRPr sz="1167"/>
            </a:lvl1pPr>
            <a:lvl2pPr marL="380985" indent="0">
              <a:buNone/>
              <a:defRPr sz="1000"/>
            </a:lvl2pPr>
            <a:lvl3pPr marL="761970" indent="0">
              <a:buNone/>
              <a:defRPr sz="833"/>
            </a:lvl3pPr>
            <a:lvl4pPr marL="1142954" indent="0">
              <a:buNone/>
              <a:defRPr sz="750"/>
            </a:lvl4pPr>
            <a:lvl5pPr marL="1523939" indent="0">
              <a:buNone/>
              <a:defRPr sz="750"/>
            </a:lvl5pPr>
            <a:lvl6pPr marL="1904924" indent="0">
              <a:buNone/>
              <a:defRPr sz="750"/>
            </a:lvl6pPr>
            <a:lvl7pPr marL="2285909" indent="0">
              <a:buNone/>
              <a:defRPr sz="750"/>
            </a:lvl7pPr>
            <a:lvl8pPr marL="2666893" indent="0">
              <a:buNone/>
              <a:defRPr sz="750"/>
            </a:lvl8pPr>
            <a:lvl9pPr marL="3047878"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0D891F35-59A4-4C28-8F7A-DFFC1C98460B}" type="slidenum">
              <a:rPr lang="en-US"/>
              <a:pPr/>
              <a:t>‹#›</a:t>
            </a:fld>
            <a:endParaRPr lang="en-US" dirty="0"/>
          </a:p>
        </p:txBody>
      </p:sp>
    </p:spTree>
    <p:extLst>
      <p:ext uri="{BB962C8B-B14F-4D97-AF65-F5344CB8AC3E}">
        <p14:creationId xmlns:p14="http://schemas.microsoft.com/office/powerpoint/2010/main" val="33387889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8886" y="19202136"/>
            <a:ext cx="21945864" cy="2267479"/>
          </a:xfrm>
        </p:spPr>
        <p:txBody>
          <a:bodyPr anchor="b"/>
          <a:lstStyle>
            <a:lvl1pPr algn="l">
              <a:defRPr sz="1667" b="1"/>
            </a:lvl1pPr>
          </a:lstStyle>
          <a:p>
            <a:r>
              <a:rPr lang="en-US"/>
              <a:t>Click to edit Master title style</a:t>
            </a:r>
          </a:p>
        </p:txBody>
      </p:sp>
      <p:sp>
        <p:nvSpPr>
          <p:cNvPr id="3" name="Picture Placeholder 2"/>
          <p:cNvSpPr>
            <a:spLocks noGrp="1"/>
          </p:cNvSpPr>
          <p:nvPr>
            <p:ph type="pic" idx="1"/>
          </p:nvPr>
        </p:nvSpPr>
        <p:spPr>
          <a:xfrm>
            <a:off x="7168886" y="2451365"/>
            <a:ext cx="21945864" cy="16458406"/>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US" dirty="0"/>
          </a:p>
        </p:txBody>
      </p:sp>
      <p:sp>
        <p:nvSpPr>
          <p:cNvPr id="4" name="Text Placeholder 3"/>
          <p:cNvSpPr>
            <a:spLocks noGrp="1"/>
          </p:cNvSpPr>
          <p:nvPr>
            <p:ph type="body" sz="half" idx="2"/>
          </p:nvPr>
        </p:nvSpPr>
        <p:spPr>
          <a:xfrm>
            <a:off x="7168886" y="21469615"/>
            <a:ext cx="21945864" cy="3218656"/>
          </a:xfrm>
        </p:spPr>
        <p:txBody>
          <a:bodyPr/>
          <a:lstStyle>
            <a:lvl1pPr marL="0" indent="0">
              <a:buNone/>
              <a:defRPr sz="1167"/>
            </a:lvl1pPr>
            <a:lvl2pPr marL="380985" indent="0">
              <a:buNone/>
              <a:defRPr sz="1000"/>
            </a:lvl2pPr>
            <a:lvl3pPr marL="761970" indent="0">
              <a:buNone/>
              <a:defRPr sz="833"/>
            </a:lvl3pPr>
            <a:lvl4pPr marL="1142954" indent="0">
              <a:buNone/>
              <a:defRPr sz="750"/>
            </a:lvl4pPr>
            <a:lvl5pPr marL="1523939" indent="0">
              <a:buNone/>
              <a:defRPr sz="750"/>
            </a:lvl5pPr>
            <a:lvl6pPr marL="1904924" indent="0">
              <a:buNone/>
              <a:defRPr sz="750"/>
            </a:lvl6pPr>
            <a:lvl7pPr marL="2285909" indent="0">
              <a:buNone/>
              <a:defRPr sz="750"/>
            </a:lvl7pPr>
            <a:lvl8pPr marL="2666893" indent="0">
              <a:buNone/>
              <a:defRPr sz="750"/>
            </a:lvl8pPr>
            <a:lvl9pPr marL="3047878"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5B1003A8-08E5-49C4-86CE-5076EDE122DB}" type="slidenum">
              <a:rPr lang="en-US"/>
              <a:pPr/>
              <a:t>‹#›</a:t>
            </a:fld>
            <a:endParaRPr lang="en-US" dirty="0"/>
          </a:p>
        </p:txBody>
      </p:sp>
    </p:spTree>
    <p:extLst>
      <p:ext uri="{BB962C8B-B14F-4D97-AF65-F5344CB8AC3E}">
        <p14:creationId xmlns:p14="http://schemas.microsoft.com/office/powerpoint/2010/main" val="1451566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876C43BA-38D9-4840-AF34-322B5D9C6557}" type="slidenum">
              <a:rPr lang="en-US"/>
              <a:pPr/>
              <a:t>‹#›</a:t>
            </a:fld>
            <a:endParaRPr lang="en-US" dirty="0"/>
          </a:p>
        </p:txBody>
      </p:sp>
    </p:spTree>
    <p:extLst>
      <p:ext uri="{BB962C8B-B14F-4D97-AF65-F5344CB8AC3E}">
        <p14:creationId xmlns:p14="http://schemas.microsoft.com/office/powerpoint/2010/main" val="4081030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61459" y="2436813"/>
            <a:ext cx="7772136" cy="219471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742407" y="2436813"/>
            <a:ext cx="23192052" cy="219471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B1A0C6AF-8CC5-4973-AFCD-8606FC9FEF71}" type="slidenum">
              <a:rPr lang="en-US"/>
              <a:pPr/>
              <a:t>‹#›</a:t>
            </a:fld>
            <a:endParaRPr lang="en-US" dirty="0"/>
          </a:p>
        </p:txBody>
      </p:sp>
    </p:spTree>
    <p:extLst>
      <p:ext uri="{BB962C8B-B14F-4D97-AF65-F5344CB8AC3E}">
        <p14:creationId xmlns:p14="http://schemas.microsoft.com/office/powerpoint/2010/main" val="79584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742407" y="2436813"/>
            <a:ext cx="31091188" cy="4574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07594" tIns="153799" rIns="307594" bIns="153799"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742407" y="7928240"/>
            <a:ext cx="31091188" cy="16455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07594" tIns="153799" rIns="307594" bIns="153799"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742407" y="24995188"/>
            <a:ext cx="7620000" cy="182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07594" tIns="153799" rIns="307594" bIns="153799" numCol="1" anchor="t" anchorCtr="0" compatLnSpc="1">
            <a:prstTxWarp prst="textNoShape">
              <a:avLst/>
            </a:prstTxWarp>
          </a:bodyPr>
          <a:lstStyle>
            <a:lvl1pPr defTabSz="2562388">
              <a:defRPr sz="3917">
                <a:effectLst/>
              </a:defRPr>
            </a:lvl1pPr>
          </a:lstStyle>
          <a:p>
            <a:endParaRPr lang="en-US" dirty="0"/>
          </a:p>
        </p:txBody>
      </p:sp>
      <p:sp>
        <p:nvSpPr>
          <p:cNvPr id="1029" name="Rectangle 5"/>
          <p:cNvSpPr>
            <a:spLocks noGrp="1" noChangeArrowheads="1"/>
          </p:cNvSpPr>
          <p:nvPr>
            <p:ph type="ftr" sz="quarter" idx="3"/>
          </p:nvPr>
        </p:nvSpPr>
        <p:spPr bwMode="auto">
          <a:xfrm>
            <a:off x="12497594" y="24995188"/>
            <a:ext cx="11580813" cy="182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07594" tIns="153799" rIns="307594" bIns="153799" numCol="1" anchor="t" anchorCtr="0" compatLnSpc="1">
            <a:prstTxWarp prst="textNoShape">
              <a:avLst/>
            </a:prstTxWarp>
          </a:bodyPr>
          <a:lstStyle>
            <a:lvl1pPr algn="ctr" defTabSz="2562388">
              <a:defRPr sz="3917">
                <a:effectLst/>
              </a:defRPr>
            </a:lvl1pPr>
          </a:lstStyle>
          <a:p>
            <a:endParaRPr lang="en-US" dirty="0"/>
          </a:p>
        </p:txBody>
      </p:sp>
      <p:sp>
        <p:nvSpPr>
          <p:cNvPr id="1030" name="Rectangle 6"/>
          <p:cNvSpPr>
            <a:spLocks noGrp="1" noChangeArrowheads="1"/>
          </p:cNvSpPr>
          <p:nvPr>
            <p:ph type="sldNum" sz="quarter" idx="4"/>
          </p:nvPr>
        </p:nvSpPr>
        <p:spPr bwMode="auto">
          <a:xfrm>
            <a:off x="26213594" y="24995188"/>
            <a:ext cx="7620000" cy="182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07594" tIns="153799" rIns="307594" bIns="153799" numCol="1" anchor="t" anchorCtr="0" compatLnSpc="1">
            <a:prstTxWarp prst="textNoShape">
              <a:avLst/>
            </a:prstTxWarp>
          </a:bodyPr>
          <a:lstStyle>
            <a:lvl1pPr algn="r" defTabSz="2562388">
              <a:defRPr sz="3917">
                <a:effectLst/>
              </a:defRPr>
            </a:lvl1pPr>
          </a:lstStyle>
          <a:p>
            <a:fld id="{6E9B0DE2-9177-4AB0-A683-66B37305D17E}" type="slidenum">
              <a:rPr lang="en-US"/>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562388" rtl="0" eaLnBrk="0" fontAlgn="base" hangingPunct="0">
        <a:spcBef>
          <a:spcPct val="0"/>
        </a:spcBef>
        <a:spcAft>
          <a:spcPct val="0"/>
        </a:spcAft>
        <a:defRPr sz="12333">
          <a:solidFill>
            <a:schemeClr val="tx2"/>
          </a:solidFill>
          <a:latin typeface="+mj-lt"/>
          <a:ea typeface="+mj-ea"/>
          <a:cs typeface="+mj-cs"/>
        </a:defRPr>
      </a:lvl1pPr>
      <a:lvl2pPr algn="ctr" defTabSz="2562388" rtl="0" eaLnBrk="0" fontAlgn="base" hangingPunct="0">
        <a:spcBef>
          <a:spcPct val="0"/>
        </a:spcBef>
        <a:spcAft>
          <a:spcPct val="0"/>
        </a:spcAft>
        <a:defRPr sz="12333">
          <a:solidFill>
            <a:schemeClr val="tx2"/>
          </a:solidFill>
          <a:latin typeface="Times New Roman" pitchFamily="18" charset="0"/>
        </a:defRPr>
      </a:lvl2pPr>
      <a:lvl3pPr algn="ctr" defTabSz="2562388" rtl="0" eaLnBrk="0" fontAlgn="base" hangingPunct="0">
        <a:spcBef>
          <a:spcPct val="0"/>
        </a:spcBef>
        <a:spcAft>
          <a:spcPct val="0"/>
        </a:spcAft>
        <a:defRPr sz="12333">
          <a:solidFill>
            <a:schemeClr val="tx2"/>
          </a:solidFill>
          <a:latin typeface="Times New Roman" pitchFamily="18" charset="0"/>
        </a:defRPr>
      </a:lvl3pPr>
      <a:lvl4pPr algn="ctr" defTabSz="2562388" rtl="0" eaLnBrk="0" fontAlgn="base" hangingPunct="0">
        <a:spcBef>
          <a:spcPct val="0"/>
        </a:spcBef>
        <a:spcAft>
          <a:spcPct val="0"/>
        </a:spcAft>
        <a:defRPr sz="12333">
          <a:solidFill>
            <a:schemeClr val="tx2"/>
          </a:solidFill>
          <a:latin typeface="Times New Roman" pitchFamily="18" charset="0"/>
        </a:defRPr>
      </a:lvl4pPr>
      <a:lvl5pPr algn="ctr" defTabSz="2562388" rtl="0" eaLnBrk="0" fontAlgn="base" hangingPunct="0">
        <a:spcBef>
          <a:spcPct val="0"/>
        </a:spcBef>
        <a:spcAft>
          <a:spcPct val="0"/>
        </a:spcAft>
        <a:defRPr sz="12333">
          <a:solidFill>
            <a:schemeClr val="tx2"/>
          </a:solidFill>
          <a:latin typeface="Times New Roman" pitchFamily="18" charset="0"/>
        </a:defRPr>
      </a:lvl5pPr>
      <a:lvl6pPr marL="380985" algn="ctr" defTabSz="2562388" rtl="0" eaLnBrk="0" fontAlgn="base" hangingPunct="0">
        <a:spcBef>
          <a:spcPct val="0"/>
        </a:spcBef>
        <a:spcAft>
          <a:spcPct val="0"/>
        </a:spcAft>
        <a:defRPr sz="12333">
          <a:solidFill>
            <a:schemeClr val="tx2"/>
          </a:solidFill>
          <a:latin typeface="Times New Roman" pitchFamily="18" charset="0"/>
        </a:defRPr>
      </a:lvl6pPr>
      <a:lvl7pPr marL="761970" algn="ctr" defTabSz="2562388" rtl="0" eaLnBrk="0" fontAlgn="base" hangingPunct="0">
        <a:spcBef>
          <a:spcPct val="0"/>
        </a:spcBef>
        <a:spcAft>
          <a:spcPct val="0"/>
        </a:spcAft>
        <a:defRPr sz="12333">
          <a:solidFill>
            <a:schemeClr val="tx2"/>
          </a:solidFill>
          <a:latin typeface="Times New Roman" pitchFamily="18" charset="0"/>
        </a:defRPr>
      </a:lvl7pPr>
      <a:lvl8pPr marL="1142954" algn="ctr" defTabSz="2562388" rtl="0" eaLnBrk="0" fontAlgn="base" hangingPunct="0">
        <a:spcBef>
          <a:spcPct val="0"/>
        </a:spcBef>
        <a:spcAft>
          <a:spcPct val="0"/>
        </a:spcAft>
        <a:defRPr sz="12333">
          <a:solidFill>
            <a:schemeClr val="tx2"/>
          </a:solidFill>
          <a:latin typeface="Times New Roman" pitchFamily="18" charset="0"/>
        </a:defRPr>
      </a:lvl8pPr>
      <a:lvl9pPr marL="1523939" algn="ctr" defTabSz="2562388" rtl="0" eaLnBrk="0" fontAlgn="base" hangingPunct="0">
        <a:spcBef>
          <a:spcPct val="0"/>
        </a:spcBef>
        <a:spcAft>
          <a:spcPct val="0"/>
        </a:spcAft>
        <a:defRPr sz="12333">
          <a:solidFill>
            <a:schemeClr val="tx2"/>
          </a:solidFill>
          <a:latin typeface="Times New Roman" pitchFamily="18" charset="0"/>
        </a:defRPr>
      </a:lvl9pPr>
    </p:titleStyle>
    <p:bodyStyle>
      <a:lvl1pPr marL="959077" indent="-959077" algn="l" defTabSz="2562388" rtl="0" eaLnBrk="0" fontAlgn="base" hangingPunct="0">
        <a:spcBef>
          <a:spcPct val="20000"/>
        </a:spcBef>
        <a:spcAft>
          <a:spcPct val="0"/>
        </a:spcAft>
        <a:buChar char="•"/>
        <a:defRPr sz="8916">
          <a:solidFill>
            <a:schemeClr val="tx1"/>
          </a:solidFill>
          <a:latin typeface="+mn-lt"/>
          <a:ea typeface="+mn-ea"/>
          <a:cs typeface="+mn-cs"/>
        </a:defRPr>
      </a:lvl1pPr>
      <a:lvl2pPr marL="2080865" indent="-800333" algn="l" defTabSz="2562388" rtl="0" eaLnBrk="0" fontAlgn="base" hangingPunct="0">
        <a:spcBef>
          <a:spcPct val="20000"/>
        </a:spcBef>
        <a:spcAft>
          <a:spcPct val="0"/>
        </a:spcAft>
        <a:buChar char="–"/>
        <a:defRPr sz="7916">
          <a:solidFill>
            <a:schemeClr val="tx1"/>
          </a:solidFill>
          <a:latin typeface="+mn-lt"/>
        </a:defRPr>
      </a:lvl2pPr>
      <a:lvl3pPr marL="3202654" indent="-640266" algn="l" defTabSz="2562388" rtl="0" eaLnBrk="0" fontAlgn="base" hangingPunct="0">
        <a:spcBef>
          <a:spcPct val="20000"/>
        </a:spcBef>
        <a:spcAft>
          <a:spcPct val="0"/>
        </a:spcAft>
        <a:buChar char="•"/>
        <a:defRPr sz="6750">
          <a:solidFill>
            <a:schemeClr val="tx1"/>
          </a:solidFill>
          <a:latin typeface="+mn-lt"/>
        </a:defRPr>
      </a:lvl3pPr>
      <a:lvl4pPr marL="4487154" indent="-644235" algn="l" defTabSz="2562388" rtl="0" eaLnBrk="0" fontAlgn="base" hangingPunct="0">
        <a:spcBef>
          <a:spcPct val="20000"/>
        </a:spcBef>
        <a:spcAft>
          <a:spcPct val="0"/>
        </a:spcAft>
        <a:buChar char="–"/>
        <a:defRPr sz="5416">
          <a:solidFill>
            <a:schemeClr val="tx1"/>
          </a:solidFill>
          <a:latin typeface="+mn-lt"/>
        </a:defRPr>
      </a:lvl4pPr>
      <a:lvl5pPr marL="5767686" indent="-640266" algn="l" defTabSz="2562388" rtl="0" eaLnBrk="0" fontAlgn="base" hangingPunct="0">
        <a:spcBef>
          <a:spcPct val="20000"/>
        </a:spcBef>
        <a:spcAft>
          <a:spcPct val="0"/>
        </a:spcAft>
        <a:buChar char="»"/>
        <a:defRPr sz="5416">
          <a:solidFill>
            <a:schemeClr val="tx1"/>
          </a:solidFill>
          <a:latin typeface="+mn-lt"/>
        </a:defRPr>
      </a:lvl5pPr>
      <a:lvl6pPr marL="6148671" indent="-640266" algn="l" defTabSz="2562388" rtl="0" eaLnBrk="0" fontAlgn="base" hangingPunct="0">
        <a:spcBef>
          <a:spcPct val="20000"/>
        </a:spcBef>
        <a:spcAft>
          <a:spcPct val="0"/>
        </a:spcAft>
        <a:buChar char="»"/>
        <a:defRPr sz="5416">
          <a:solidFill>
            <a:schemeClr val="tx1"/>
          </a:solidFill>
          <a:latin typeface="+mn-lt"/>
        </a:defRPr>
      </a:lvl6pPr>
      <a:lvl7pPr marL="6529655" indent="-640266" algn="l" defTabSz="2562388" rtl="0" eaLnBrk="0" fontAlgn="base" hangingPunct="0">
        <a:spcBef>
          <a:spcPct val="20000"/>
        </a:spcBef>
        <a:spcAft>
          <a:spcPct val="0"/>
        </a:spcAft>
        <a:buChar char="»"/>
        <a:defRPr sz="5416">
          <a:solidFill>
            <a:schemeClr val="tx1"/>
          </a:solidFill>
          <a:latin typeface="+mn-lt"/>
        </a:defRPr>
      </a:lvl7pPr>
      <a:lvl8pPr marL="6910640" indent="-640266" algn="l" defTabSz="2562388" rtl="0" eaLnBrk="0" fontAlgn="base" hangingPunct="0">
        <a:spcBef>
          <a:spcPct val="20000"/>
        </a:spcBef>
        <a:spcAft>
          <a:spcPct val="0"/>
        </a:spcAft>
        <a:buChar char="»"/>
        <a:defRPr sz="5416">
          <a:solidFill>
            <a:schemeClr val="tx1"/>
          </a:solidFill>
          <a:latin typeface="+mn-lt"/>
        </a:defRPr>
      </a:lvl8pPr>
      <a:lvl9pPr marL="7291625" indent="-640266" algn="l" defTabSz="2562388" rtl="0" eaLnBrk="0" fontAlgn="base" hangingPunct="0">
        <a:spcBef>
          <a:spcPct val="20000"/>
        </a:spcBef>
        <a:spcAft>
          <a:spcPct val="0"/>
        </a:spcAft>
        <a:buChar char="»"/>
        <a:defRPr sz="5416">
          <a:solidFill>
            <a:schemeClr val="tx1"/>
          </a:solidFill>
          <a:latin typeface="+mn-lt"/>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68CF3437-F130-4A91-A21E-D797617DF496}"/>
              </a:ext>
            </a:extLst>
          </p:cNvPr>
          <p:cNvPicPr>
            <a:picLocks noChangeAspect="1"/>
          </p:cNvPicPr>
          <p:nvPr/>
        </p:nvPicPr>
        <p:blipFill rotWithShape="1">
          <a:blip r:embed="rId3">
            <a:extLst>
              <a:ext uri="{28A0092B-C50C-407E-A947-70E740481C1C}">
                <a14:useLocalDpi xmlns:a14="http://schemas.microsoft.com/office/drawing/2010/main" val="0"/>
              </a:ext>
            </a:extLst>
          </a:blip>
          <a:srcRect l="3856" r="845"/>
          <a:stretch/>
        </p:blipFill>
        <p:spPr>
          <a:xfrm>
            <a:off x="23393400" y="19568778"/>
            <a:ext cx="13182600" cy="5895714"/>
          </a:xfrm>
          <a:prstGeom prst="rect">
            <a:avLst/>
          </a:prstGeom>
        </p:spPr>
      </p:pic>
      <p:pic>
        <p:nvPicPr>
          <p:cNvPr id="16" name="Picture 15">
            <a:extLst>
              <a:ext uri="{FF2B5EF4-FFF2-40B4-BE49-F238E27FC236}">
                <a16:creationId xmlns:a16="http://schemas.microsoft.com/office/drawing/2014/main" id="{C9E7348A-4F8D-4435-B9E5-36879429D133}"/>
              </a:ext>
            </a:extLst>
          </p:cNvPr>
          <p:cNvPicPr>
            <a:picLocks noChangeAspect="1"/>
          </p:cNvPicPr>
          <p:nvPr/>
        </p:nvPicPr>
        <p:blipFill rotWithShape="1">
          <a:blip r:embed="rId4">
            <a:extLst>
              <a:ext uri="{28A0092B-C50C-407E-A947-70E740481C1C}">
                <a14:useLocalDpi xmlns:a14="http://schemas.microsoft.com/office/drawing/2010/main" val="0"/>
              </a:ext>
            </a:extLst>
          </a:blip>
          <a:srcRect l="4396" r="3554"/>
          <a:stretch/>
        </p:blipFill>
        <p:spPr>
          <a:xfrm>
            <a:off x="12039600" y="13639800"/>
            <a:ext cx="12204531" cy="6750877"/>
          </a:xfrm>
          <a:prstGeom prst="rect">
            <a:avLst/>
          </a:prstGeom>
        </p:spPr>
      </p:pic>
      <p:sp>
        <p:nvSpPr>
          <p:cNvPr id="2232" name="Rectangle 184"/>
          <p:cNvSpPr>
            <a:spLocks noChangeArrowheads="1"/>
          </p:cNvSpPr>
          <p:nvPr/>
        </p:nvSpPr>
        <p:spPr bwMode="auto">
          <a:xfrm>
            <a:off x="804065" y="422992"/>
            <a:ext cx="35086135" cy="3590720"/>
          </a:xfrm>
          <a:prstGeom prst="rect">
            <a:avLst/>
          </a:prstGeom>
          <a:solidFill>
            <a:srgbClr val="002060"/>
          </a:solidFill>
          <a:ln>
            <a:noFill/>
          </a:ln>
          <a:effectLst/>
          <a:extLst/>
        </p:spPr>
        <p:txBody>
          <a:bodyPr wrap="none" anchor="ctr"/>
          <a:lstStyle/>
          <a:p>
            <a:pPr algn="ctr"/>
            <a:r>
              <a:rPr lang="en-US" sz="6000" b="1" dirty="0">
                <a:solidFill>
                  <a:srgbClr val="FFBF0B"/>
                </a:solidFill>
                <a:effectLst/>
                <a:latin typeface="Calibri" panose="020F0502020204030204" pitchFamily="34" charset="0"/>
              </a:rPr>
              <a:t>A Machine Learning Based Precision Medicine Analysis of Newborn Readmission</a:t>
            </a:r>
          </a:p>
          <a:p>
            <a:pPr algn="ctr"/>
            <a:endParaRPr lang="en-US" sz="667" b="1" i="1" dirty="0">
              <a:solidFill>
                <a:schemeClr val="bg1"/>
              </a:solidFill>
              <a:effectLst/>
            </a:endParaRPr>
          </a:p>
          <a:p>
            <a:pPr algn="ctr"/>
            <a:r>
              <a:rPr lang="en-US" sz="3000" b="1" dirty="0">
                <a:solidFill>
                  <a:schemeClr val="bg1"/>
                </a:solidFill>
                <a:effectLst/>
                <a:latin typeface="Calibri" panose="020F0502020204030204" pitchFamily="34" charset="0"/>
              </a:rPr>
              <a:t>Angela Bailey, MS</a:t>
            </a:r>
            <a:r>
              <a:rPr lang="en-US" sz="3000" b="1" baseline="30000" dirty="0">
                <a:solidFill>
                  <a:schemeClr val="bg1"/>
                </a:solidFill>
                <a:effectLst/>
                <a:latin typeface="Calibri" panose="020F0502020204030204" pitchFamily="34" charset="0"/>
              </a:rPr>
              <a:t>1</a:t>
            </a:r>
            <a:r>
              <a:rPr lang="en-US" sz="3000" b="1" dirty="0">
                <a:solidFill>
                  <a:schemeClr val="bg1"/>
                </a:solidFill>
                <a:effectLst/>
                <a:latin typeface="Calibri" panose="020F0502020204030204" pitchFamily="34" charset="0"/>
              </a:rPr>
              <a:t>; Sharon </a:t>
            </a:r>
            <a:r>
              <a:rPr lang="en-US" sz="3000" b="1" dirty="0" err="1">
                <a:solidFill>
                  <a:schemeClr val="bg1"/>
                </a:solidFill>
                <a:effectLst/>
                <a:latin typeface="Calibri" panose="020F0502020204030204" pitchFamily="34" charset="0"/>
              </a:rPr>
              <a:t>Kileny</a:t>
            </a:r>
            <a:r>
              <a:rPr lang="en-US" sz="3000" b="1" dirty="0">
                <a:solidFill>
                  <a:schemeClr val="bg1"/>
                </a:solidFill>
                <a:effectLst/>
                <a:latin typeface="Calibri" panose="020F0502020204030204" pitchFamily="34" charset="0"/>
              </a:rPr>
              <a:t>, MD</a:t>
            </a:r>
            <a:r>
              <a:rPr lang="en-US" sz="3000" b="1" baseline="30000" dirty="0">
                <a:solidFill>
                  <a:schemeClr val="bg1"/>
                </a:solidFill>
                <a:effectLst/>
                <a:latin typeface="Calibri" panose="020F0502020204030204" pitchFamily="34" charset="0"/>
              </a:rPr>
              <a:t>2</a:t>
            </a:r>
            <a:r>
              <a:rPr lang="en-US" sz="3000" b="1" dirty="0">
                <a:solidFill>
                  <a:schemeClr val="bg1"/>
                </a:solidFill>
                <a:effectLst/>
                <a:latin typeface="Calibri" panose="020F0502020204030204" pitchFamily="34" charset="0"/>
              </a:rPr>
              <a:t>; Kelly </a:t>
            </a:r>
            <a:r>
              <a:rPr lang="en-US" sz="3000" b="1" dirty="0" err="1">
                <a:solidFill>
                  <a:schemeClr val="bg1"/>
                </a:solidFill>
                <a:effectLst/>
                <a:latin typeface="Calibri" panose="020F0502020204030204" pitchFamily="34" charset="0"/>
              </a:rPr>
              <a:t>Orringer</a:t>
            </a:r>
            <a:r>
              <a:rPr lang="en-US" sz="3000" b="1" dirty="0">
                <a:solidFill>
                  <a:schemeClr val="bg1"/>
                </a:solidFill>
                <a:effectLst/>
                <a:latin typeface="Calibri" panose="020F0502020204030204" pitchFamily="34" charset="0"/>
              </a:rPr>
              <a:t>, MD</a:t>
            </a:r>
            <a:r>
              <a:rPr lang="en-US" sz="3000" b="1" baseline="30000" dirty="0">
                <a:solidFill>
                  <a:schemeClr val="bg1"/>
                </a:solidFill>
                <a:effectLst/>
                <a:latin typeface="Calibri" panose="020F0502020204030204" pitchFamily="34" charset="0"/>
              </a:rPr>
              <a:t>2</a:t>
            </a:r>
            <a:r>
              <a:rPr lang="en-US" sz="3000" b="1" dirty="0">
                <a:solidFill>
                  <a:schemeClr val="bg1"/>
                </a:solidFill>
                <a:effectLst/>
                <a:latin typeface="Calibri" panose="020F0502020204030204" pitchFamily="34" charset="0"/>
              </a:rPr>
              <a:t>; Maria </a:t>
            </a:r>
            <a:r>
              <a:rPr lang="en-US" sz="3000" b="1" dirty="0" err="1">
                <a:solidFill>
                  <a:schemeClr val="bg1"/>
                </a:solidFill>
                <a:effectLst/>
                <a:latin typeface="Calibri" panose="020F0502020204030204" pitchFamily="34" charset="0"/>
              </a:rPr>
              <a:t>Skoczylas</a:t>
            </a:r>
            <a:r>
              <a:rPr lang="en-US" sz="3000" b="1" dirty="0">
                <a:solidFill>
                  <a:schemeClr val="bg1"/>
                </a:solidFill>
                <a:effectLst/>
                <a:latin typeface="Calibri" panose="020F0502020204030204" pitchFamily="34" charset="0"/>
              </a:rPr>
              <a:t>, MD</a:t>
            </a:r>
            <a:r>
              <a:rPr lang="en-US" sz="3000" b="1" baseline="30000" dirty="0">
                <a:solidFill>
                  <a:schemeClr val="bg1"/>
                </a:solidFill>
                <a:effectLst/>
                <a:latin typeface="Calibri" panose="020F0502020204030204" pitchFamily="34" charset="0"/>
              </a:rPr>
              <a:t>2</a:t>
            </a:r>
            <a:endParaRPr lang="en-US" sz="3000" b="1" dirty="0">
              <a:solidFill>
                <a:schemeClr val="bg1"/>
              </a:solidFill>
              <a:effectLst/>
              <a:latin typeface="Calibri" panose="020F0502020204030204" pitchFamily="34" charset="0"/>
            </a:endParaRPr>
          </a:p>
          <a:p>
            <a:pPr algn="ctr"/>
            <a:endParaRPr lang="en-US" sz="3000" b="1" dirty="0">
              <a:solidFill>
                <a:schemeClr val="bg1"/>
              </a:solidFill>
              <a:effectLst/>
              <a:latin typeface="Calibri" panose="020F0502020204030204" pitchFamily="34" charset="0"/>
            </a:endParaRPr>
          </a:p>
          <a:p>
            <a:pPr algn="ctr"/>
            <a:r>
              <a:rPr lang="en-US" sz="1800" baseline="30000" dirty="0">
                <a:solidFill>
                  <a:schemeClr val="bg1"/>
                </a:solidFill>
                <a:effectLst/>
                <a:latin typeface="Calibri" panose="020F0502020204030204" pitchFamily="34" charset="0"/>
              </a:rPr>
              <a:t>1</a:t>
            </a:r>
            <a:r>
              <a:rPr lang="en-US" sz="1800" dirty="0">
                <a:solidFill>
                  <a:schemeClr val="bg1"/>
                </a:solidFill>
                <a:effectLst/>
                <a:latin typeface="Calibri" panose="020F0502020204030204" pitchFamily="34" charset="0"/>
              </a:rPr>
              <a:t>University of Michigan Medical School</a:t>
            </a:r>
          </a:p>
          <a:p>
            <a:pPr algn="ctr"/>
            <a:r>
              <a:rPr lang="en-US" sz="1800" baseline="30000" dirty="0">
                <a:solidFill>
                  <a:schemeClr val="bg1"/>
                </a:solidFill>
                <a:effectLst/>
                <a:latin typeface="Calibri" panose="020F0502020204030204" pitchFamily="34" charset="0"/>
              </a:rPr>
              <a:t>2</a:t>
            </a:r>
            <a:r>
              <a:rPr lang="en-US" sz="1800" dirty="0">
                <a:solidFill>
                  <a:schemeClr val="bg1"/>
                </a:solidFill>
                <a:effectLst/>
                <a:latin typeface="Calibri" panose="020F0502020204030204" pitchFamily="34" charset="0"/>
              </a:rPr>
              <a:t>Division of General Pediatrics; Department of Pediatrics; University of Michigan</a:t>
            </a:r>
          </a:p>
          <a:p>
            <a:pPr algn="ctr"/>
            <a:endParaRPr lang="en-US" sz="1667" dirty="0">
              <a:solidFill>
                <a:schemeClr val="bg1"/>
              </a:solidFill>
              <a:effectLst/>
              <a:latin typeface="Calibri" panose="020F0502020204030204" pitchFamily="34" charset="0"/>
            </a:endParaRPr>
          </a:p>
        </p:txBody>
      </p:sp>
      <p:sp>
        <p:nvSpPr>
          <p:cNvPr id="2196" name="Text Box 148"/>
          <p:cNvSpPr txBox="1">
            <a:spLocks noChangeArrowheads="1"/>
          </p:cNvSpPr>
          <p:nvPr/>
        </p:nvSpPr>
        <p:spPr bwMode="auto">
          <a:xfrm>
            <a:off x="16554979" y="3925095"/>
            <a:ext cx="362579" cy="912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79504" tIns="89753" rIns="179504" bIns="89753">
            <a:spAutoFit/>
          </a:bodyPr>
          <a:lstStyle>
            <a:lvl1pPr defTabSz="2154238">
              <a:defRPr sz="2400">
                <a:solidFill>
                  <a:schemeClr val="tx1"/>
                </a:solidFill>
                <a:latin typeface="Times New Roman" pitchFamily="18" charset="0"/>
              </a:defRPr>
            </a:lvl1pPr>
            <a:lvl2pPr marL="1076325" defTabSz="2154238">
              <a:defRPr sz="2400">
                <a:solidFill>
                  <a:schemeClr val="tx1"/>
                </a:solidFill>
                <a:latin typeface="Times New Roman" pitchFamily="18" charset="0"/>
              </a:defRPr>
            </a:lvl2pPr>
            <a:lvl3pPr marL="2154238" defTabSz="2154238">
              <a:defRPr sz="2400">
                <a:solidFill>
                  <a:schemeClr val="tx1"/>
                </a:solidFill>
                <a:latin typeface="Times New Roman" pitchFamily="18" charset="0"/>
              </a:defRPr>
            </a:lvl3pPr>
            <a:lvl4pPr marL="3230563" defTabSz="2154238">
              <a:defRPr sz="2400">
                <a:solidFill>
                  <a:schemeClr val="tx1"/>
                </a:solidFill>
                <a:latin typeface="Times New Roman" pitchFamily="18" charset="0"/>
              </a:defRPr>
            </a:lvl4pPr>
            <a:lvl5pPr marL="4308475" defTabSz="2154238">
              <a:defRPr sz="2400">
                <a:solidFill>
                  <a:schemeClr val="tx1"/>
                </a:solidFill>
                <a:latin typeface="Times New Roman" pitchFamily="18" charset="0"/>
              </a:defRPr>
            </a:lvl5pPr>
            <a:lvl6pPr marL="4765675" defTabSz="2154238" eaLnBrk="0" fontAlgn="base" hangingPunct="0">
              <a:spcBef>
                <a:spcPct val="0"/>
              </a:spcBef>
              <a:spcAft>
                <a:spcPct val="0"/>
              </a:spcAft>
              <a:defRPr sz="2400">
                <a:solidFill>
                  <a:schemeClr val="tx1"/>
                </a:solidFill>
                <a:latin typeface="Times New Roman" pitchFamily="18" charset="0"/>
              </a:defRPr>
            </a:lvl6pPr>
            <a:lvl7pPr marL="5222875" defTabSz="2154238" eaLnBrk="0" fontAlgn="base" hangingPunct="0">
              <a:spcBef>
                <a:spcPct val="0"/>
              </a:spcBef>
              <a:spcAft>
                <a:spcPct val="0"/>
              </a:spcAft>
              <a:defRPr sz="2400">
                <a:solidFill>
                  <a:schemeClr val="tx1"/>
                </a:solidFill>
                <a:latin typeface="Times New Roman" pitchFamily="18" charset="0"/>
              </a:defRPr>
            </a:lvl7pPr>
            <a:lvl8pPr marL="5680075" defTabSz="2154238" eaLnBrk="0" fontAlgn="base" hangingPunct="0">
              <a:spcBef>
                <a:spcPct val="0"/>
              </a:spcBef>
              <a:spcAft>
                <a:spcPct val="0"/>
              </a:spcAft>
              <a:defRPr sz="2400">
                <a:solidFill>
                  <a:schemeClr val="tx1"/>
                </a:solidFill>
                <a:latin typeface="Times New Roman" pitchFamily="18" charset="0"/>
              </a:defRPr>
            </a:lvl8pPr>
            <a:lvl9pPr marL="6137275" defTabSz="2154238" eaLnBrk="0" fontAlgn="base" hangingPunct="0">
              <a:spcBef>
                <a:spcPct val="0"/>
              </a:spcBef>
              <a:spcAft>
                <a:spcPct val="0"/>
              </a:spcAft>
              <a:defRPr sz="2400">
                <a:solidFill>
                  <a:schemeClr val="tx1"/>
                </a:solidFill>
                <a:latin typeface="Times New Roman" pitchFamily="18" charset="0"/>
              </a:defRPr>
            </a:lvl9pPr>
          </a:lstStyle>
          <a:p>
            <a:endParaRPr lang="en-US" sz="4750" dirty="0">
              <a:effectLst/>
            </a:endParaRPr>
          </a:p>
        </p:txBody>
      </p:sp>
      <p:sp>
        <p:nvSpPr>
          <p:cNvPr id="2210" name="Text Box 162"/>
          <p:cNvSpPr txBox="1">
            <a:spLocks noChangeArrowheads="1"/>
          </p:cNvSpPr>
          <p:nvPr/>
        </p:nvSpPr>
        <p:spPr bwMode="auto">
          <a:xfrm>
            <a:off x="795095" y="4318000"/>
            <a:ext cx="11049000" cy="846386"/>
          </a:xfrm>
          <a:prstGeom prst="rect">
            <a:avLst/>
          </a:prstGeom>
          <a:solidFill>
            <a:srgbClr val="FFBF0B"/>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90500" tIns="76200" bIns="76200">
            <a:spAutoFit/>
          </a:bodyPr>
          <a:lstStyle/>
          <a:p>
            <a:pPr algn="ctr"/>
            <a:r>
              <a:rPr lang="en-US" sz="4500" b="1" dirty="0">
                <a:solidFill>
                  <a:srgbClr val="002060"/>
                </a:solidFill>
                <a:effectLst/>
                <a:latin typeface="Calibri" panose="020F0502020204030204" pitchFamily="34" charset="0"/>
                <a:cs typeface="Arial" pitchFamily="34" charset="0"/>
              </a:rPr>
              <a:t>Purpose</a:t>
            </a:r>
            <a:endParaRPr lang="en-US" sz="3333" b="1" dirty="0">
              <a:solidFill>
                <a:srgbClr val="002060"/>
              </a:solidFill>
              <a:effectLst/>
              <a:latin typeface="Calibri" panose="020F0502020204030204" pitchFamily="34" charset="0"/>
              <a:cs typeface="Arial" pitchFamily="34" charset="0"/>
            </a:endParaRPr>
          </a:p>
        </p:txBody>
      </p:sp>
      <p:sp>
        <p:nvSpPr>
          <p:cNvPr id="2225" name="Text Box 177"/>
          <p:cNvSpPr txBox="1">
            <a:spLocks noChangeArrowheads="1"/>
          </p:cNvSpPr>
          <p:nvPr/>
        </p:nvSpPr>
        <p:spPr bwMode="auto">
          <a:xfrm>
            <a:off x="24741413" y="4343400"/>
            <a:ext cx="11049000" cy="846386"/>
          </a:xfrm>
          <a:prstGeom prst="rect">
            <a:avLst/>
          </a:prstGeom>
          <a:solidFill>
            <a:srgbClr val="FFBF0B"/>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90500" tIns="76200" bIns="76200">
            <a:spAutoFit/>
          </a:bodyPr>
          <a:lstStyle/>
          <a:p>
            <a:pPr algn="ctr"/>
            <a:r>
              <a:rPr lang="en-US" sz="4500" b="1" dirty="0">
                <a:solidFill>
                  <a:srgbClr val="002060"/>
                </a:solidFill>
                <a:effectLst/>
                <a:latin typeface="Calibri" panose="020F0502020204030204" pitchFamily="34" charset="0"/>
                <a:cs typeface="Arial" pitchFamily="34" charset="0"/>
              </a:rPr>
              <a:t>Results</a:t>
            </a:r>
          </a:p>
        </p:txBody>
      </p:sp>
      <p:sp>
        <p:nvSpPr>
          <p:cNvPr id="2230" name="Text Box 182"/>
          <p:cNvSpPr txBox="1">
            <a:spLocks noChangeArrowheads="1"/>
          </p:cNvSpPr>
          <p:nvPr/>
        </p:nvSpPr>
        <p:spPr bwMode="auto">
          <a:xfrm>
            <a:off x="24919215" y="26225056"/>
            <a:ext cx="11094357" cy="923330"/>
          </a:xfrm>
          <a:prstGeom prst="rect">
            <a:avLst/>
          </a:prstGeom>
          <a:solidFill>
            <a:schemeClr val="bg1"/>
          </a:solidFill>
          <a:ln>
            <a:noFill/>
          </a:ln>
          <a:effectLst/>
          <a:extLst>
            <a:ext uri="{91240B29-F687-4F45-9708-019B960494DF}">
              <a14:hiddenLine xmlns:a14="http://schemas.microsoft.com/office/drawing/2010/main" w="31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76200" bIns="76200">
            <a:spAutoFit/>
          </a:bodyPr>
          <a:lstStyle>
            <a:lvl1pPr defTabSz="612775">
              <a:defRPr sz="2400">
                <a:solidFill>
                  <a:schemeClr val="tx1"/>
                </a:solidFill>
                <a:latin typeface="Times New Roman" pitchFamily="18" charset="0"/>
              </a:defRPr>
            </a:lvl1pPr>
            <a:lvl2pPr marL="306388" defTabSz="612775">
              <a:defRPr sz="2400">
                <a:solidFill>
                  <a:schemeClr val="tx1"/>
                </a:solidFill>
                <a:latin typeface="Times New Roman" pitchFamily="18" charset="0"/>
              </a:defRPr>
            </a:lvl2pPr>
            <a:lvl3pPr marL="612775" defTabSz="612775">
              <a:defRPr sz="2400">
                <a:solidFill>
                  <a:schemeClr val="tx1"/>
                </a:solidFill>
                <a:latin typeface="Times New Roman" pitchFamily="18" charset="0"/>
              </a:defRPr>
            </a:lvl3pPr>
            <a:lvl4pPr marL="915988" defTabSz="612775">
              <a:defRPr sz="2400">
                <a:solidFill>
                  <a:schemeClr val="tx1"/>
                </a:solidFill>
                <a:latin typeface="Times New Roman" pitchFamily="18" charset="0"/>
              </a:defRPr>
            </a:lvl4pPr>
            <a:lvl5pPr marL="1222375" defTabSz="612775">
              <a:defRPr sz="2400">
                <a:solidFill>
                  <a:schemeClr val="tx1"/>
                </a:solidFill>
                <a:latin typeface="Times New Roman" pitchFamily="18" charset="0"/>
              </a:defRPr>
            </a:lvl5pPr>
            <a:lvl6pPr marL="1679575" defTabSz="612775" eaLnBrk="0" fontAlgn="base" hangingPunct="0">
              <a:spcBef>
                <a:spcPct val="0"/>
              </a:spcBef>
              <a:spcAft>
                <a:spcPct val="0"/>
              </a:spcAft>
              <a:defRPr sz="2400">
                <a:solidFill>
                  <a:schemeClr val="tx1"/>
                </a:solidFill>
                <a:latin typeface="Times New Roman" pitchFamily="18" charset="0"/>
              </a:defRPr>
            </a:lvl6pPr>
            <a:lvl7pPr marL="2136775" defTabSz="612775" eaLnBrk="0" fontAlgn="base" hangingPunct="0">
              <a:spcBef>
                <a:spcPct val="0"/>
              </a:spcBef>
              <a:spcAft>
                <a:spcPct val="0"/>
              </a:spcAft>
              <a:defRPr sz="2400">
                <a:solidFill>
                  <a:schemeClr val="tx1"/>
                </a:solidFill>
                <a:latin typeface="Times New Roman" pitchFamily="18" charset="0"/>
              </a:defRPr>
            </a:lvl7pPr>
            <a:lvl8pPr marL="2593975" defTabSz="612775" eaLnBrk="0" fontAlgn="base" hangingPunct="0">
              <a:spcBef>
                <a:spcPct val="0"/>
              </a:spcBef>
              <a:spcAft>
                <a:spcPct val="0"/>
              </a:spcAft>
              <a:defRPr sz="2400">
                <a:solidFill>
                  <a:schemeClr val="tx1"/>
                </a:solidFill>
                <a:latin typeface="Times New Roman" pitchFamily="18" charset="0"/>
              </a:defRPr>
            </a:lvl8pPr>
            <a:lvl9pPr marL="3051175" defTabSz="612775" eaLnBrk="0" fontAlgn="base" hangingPunct="0">
              <a:spcBef>
                <a:spcPct val="0"/>
              </a:spcBef>
              <a:spcAft>
                <a:spcPct val="0"/>
              </a:spcAft>
              <a:defRPr sz="2400">
                <a:solidFill>
                  <a:schemeClr val="tx1"/>
                </a:solidFill>
                <a:latin typeface="Times New Roman" pitchFamily="18" charset="0"/>
              </a:defRPr>
            </a:lvl9pPr>
          </a:lstStyle>
          <a:p>
            <a:pPr algn="ctr"/>
            <a:r>
              <a:rPr lang="en-US" sz="2500" dirty="0">
                <a:effectLst/>
                <a:latin typeface="Calibri" panose="020F0502020204030204" pitchFamily="34" charset="0"/>
                <a:cs typeface="Calibri" panose="020F0502020204030204" pitchFamily="34" charset="0"/>
              </a:rPr>
              <a:t>This study was funded by the University of Michigan Medical School Summer Biomedical Research program and the </a:t>
            </a:r>
            <a:r>
              <a:rPr lang="en-US" sz="2500" i="1" dirty="0">
                <a:effectLst/>
                <a:latin typeface="Calibri" panose="020F0502020204030204" pitchFamily="34" charset="0"/>
                <a:cs typeface="Calibri" panose="020F0502020204030204" pitchFamily="34" charset="0"/>
              </a:rPr>
              <a:t>Charles Woodson Fund for Clinical Research.</a:t>
            </a:r>
            <a:endParaRPr lang="en-US" sz="2500" dirty="0">
              <a:effectLst/>
              <a:latin typeface="Calibri" panose="020F0502020204030204" pitchFamily="34" charset="0"/>
              <a:cs typeface="Calibri" panose="020F0502020204030204" pitchFamily="34" charset="0"/>
            </a:endParaRPr>
          </a:p>
        </p:txBody>
      </p:sp>
      <p:sp>
        <p:nvSpPr>
          <p:cNvPr id="2" name="AutoShape 193" descr="https://www.logos.umich.edu/images/umhs/UMMCHB/UMMCHBLogo4C.png"/>
          <p:cNvSpPr>
            <a:spLocks noChangeAspect="1" noChangeArrowheads="1"/>
          </p:cNvSpPr>
          <p:nvPr/>
        </p:nvSpPr>
        <p:spPr bwMode="auto">
          <a:xfrm>
            <a:off x="63500" y="-152136"/>
            <a:ext cx="254000" cy="254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6200" tIns="38100" rIns="76200" bIns="38100" numCol="1" anchor="t" anchorCtr="0" compatLnSpc="1">
            <a:prstTxWarp prst="textNoShape">
              <a:avLst/>
            </a:prstTxWarp>
          </a:bodyPr>
          <a:lstStyle/>
          <a:p>
            <a:endParaRPr lang="en-US" sz="1667" dirty="0"/>
          </a:p>
        </p:txBody>
      </p:sp>
      <p:sp>
        <p:nvSpPr>
          <p:cNvPr id="3" name="AutoShape 195" descr="https://www.logos.umich.edu/images/umhs/UMMCHB/UMMCHBLogo4C.png"/>
          <p:cNvSpPr>
            <a:spLocks noChangeAspect="1" noChangeArrowheads="1"/>
          </p:cNvSpPr>
          <p:nvPr/>
        </p:nvSpPr>
        <p:spPr bwMode="auto">
          <a:xfrm>
            <a:off x="190500" y="-25136"/>
            <a:ext cx="254000" cy="254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6200" tIns="38100" rIns="76200" bIns="38100" numCol="1" anchor="t" anchorCtr="0" compatLnSpc="1">
            <a:prstTxWarp prst="textNoShape">
              <a:avLst/>
            </a:prstTxWarp>
          </a:bodyPr>
          <a:lstStyle/>
          <a:p>
            <a:endParaRPr lang="en-US" sz="1667" dirty="0"/>
          </a:p>
        </p:txBody>
      </p:sp>
      <p:sp>
        <p:nvSpPr>
          <p:cNvPr id="5" name="AutoShape 201" descr="https://www.logos.umich.edu/images/umhs/UMMCHB/UMMCHBLogo4C.gif"/>
          <p:cNvSpPr>
            <a:spLocks noChangeAspect="1" noChangeArrowheads="1"/>
          </p:cNvSpPr>
          <p:nvPr/>
        </p:nvSpPr>
        <p:spPr bwMode="auto">
          <a:xfrm>
            <a:off x="317500" y="101865"/>
            <a:ext cx="254000" cy="254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6200" tIns="38100" rIns="76200" bIns="38100" numCol="1" anchor="t" anchorCtr="0" compatLnSpc="1">
            <a:prstTxWarp prst="textNoShape">
              <a:avLst/>
            </a:prstTxWarp>
          </a:bodyPr>
          <a:lstStyle/>
          <a:p>
            <a:endParaRPr lang="en-US" sz="1667" dirty="0"/>
          </a:p>
        </p:txBody>
      </p:sp>
      <p:sp>
        <p:nvSpPr>
          <p:cNvPr id="6" name="AutoShape 203" descr="https://www.logos.umich.edu/images/umhs/UMMCHB/UMMCHBLogo4C.gif"/>
          <p:cNvSpPr>
            <a:spLocks noChangeAspect="1" noChangeArrowheads="1"/>
          </p:cNvSpPr>
          <p:nvPr/>
        </p:nvSpPr>
        <p:spPr bwMode="auto">
          <a:xfrm>
            <a:off x="444500" y="228865"/>
            <a:ext cx="254000" cy="254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6200" tIns="38100" rIns="76200" bIns="38100" numCol="1" anchor="t" anchorCtr="0" compatLnSpc="1">
            <a:prstTxWarp prst="textNoShape">
              <a:avLst/>
            </a:prstTxWarp>
          </a:bodyPr>
          <a:lstStyle/>
          <a:p>
            <a:endParaRPr lang="en-US" sz="1667" dirty="0"/>
          </a:p>
        </p:txBody>
      </p:sp>
      <p:sp>
        <p:nvSpPr>
          <p:cNvPr id="30" name="Text Box 175"/>
          <p:cNvSpPr txBox="1">
            <a:spLocks noChangeArrowheads="1"/>
          </p:cNvSpPr>
          <p:nvPr/>
        </p:nvSpPr>
        <p:spPr bwMode="auto">
          <a:xfrm>
            <a:off x="596900" y="12649200"/>
            <a:ext cx="11049000" cy="846386"/>
          </a:xfrm>
          <a:prstGeom prst="rect">
            <a:avLst/>
          </a:prstGeom>
          <a:solidFill>
            <a:srgbClr val="FFBF0B"/>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90500" tIns="76200" bIns="76200">
            <a:spAutoFit/>
          </a:bodyPr>
          <a:lstStyle/>
          <a:p>
            <a:pPr algn="ctr"/>
            <a:r>
              <a:rPr lang="en-US" sz="4500" b="1" dirty="0">
                <a:solidFill>
                  <a:srgbClr val="002060"/>
                </a:solidFill>
                <a:effectLst/>
                <a:latin typeface="Calibri" panose="020F0502020204030204" pitchFamily="34" charset="0"/>
                <a:cs typeface="Arial" pitchFamily="34" charset="0"/>
              </a:rPr>
              <a:t>Methods</a:t>
            </a:r>
            <a:endParaRPr lang="en-US" sz="3333" b="1" dirty="0">
              <a:solidFill>
                <a:srgbClr val="002060"/>
              </a:solidFill>
              <a:effectLst/>
              <a:latin typeface="Calibri" panose="020F0502020204030204" pitchFamily="34" charset="0"/>
              <a:cs typeface="Arial" pitchFamily="34" charset="0"/>
            </a:endParaRPr>
          </a:p>
        </p:txBody>
      </p:sp>
      <p:sp>
        <p:nvSpPr>
          <p:cNvPr id="28" name="Text Box 162"/>
          <p:cNvSpPr txBox="1">
            <a:spLocks noChangeArrowheads="1"/>
          </p:cNvSpPr>
          <p:nvPr/>
        </p:nvSpPr>
        <p:spPr bwMode="auto">
          <a:xfrm>
            <a:off x="24841200" y="12801600"/>
            <a:ext cx="11049000" cy="846386"/>
          </a:xfrm>
          <a:prstGeom prst="rect">
            <a:avLst/>
          </a:prstGeom>
          <a:solidFill>
            <a:srgbClr val="FFBF0B"/>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90500" tIns="76200" bIns="76200">
            <a:spAutoFit/>
          </a:bodyPr>
          <a:lstStyle/>
          <a:p>
            <a:pPr algn="ctr"/>
            <a:r>
              <a:rPr lang="en-US" sz="4500" b="1" dirty="0">
                <a:solidFill>
                  <a:srgbClr val="002060"/>
                </a:solidFill>
                <a:effectLst/>
                <a:latin typeface="Calibri" panose="020F0502020204030204" pitchFamily="34" charset="0"/>
                <a:cs typeface="Calibri" panose="020F0502020204030204" pitchFamily="34" charset="0"/>
              </a:rPr>
              <a:t>Conclusions</a:t>
            </a:r>
            <a:endParaRPr lang="en-US" sz="3333" b="1" dirty="0">
              <a:solidFill>
                <a:srgbClr val="002060"/>
              </a:solidFill>
              <a:effectLst/>
              <a:latin typeface="Calibri" panose="020F0502020204030204" pitchFamily="34" charset="0"/>
              <a:cs typeface="Calibri" panose="020F0502020204030204" pitchFamily="34" charset="0"/>
            </a:endParaRPr>
          </a:p>
        </p:txBody>
      </p:sp>
      <p:sp>
        <p:nvSpPr>
          <p:cNvPr id="7" name="TextBox 6"/>
          <p:cNvSpPr txBox="1"/>
          <p:nvPr/>
        </p:nvSpPr>
        <p:spPr>
          <a:xfrm>
            <a:off x="795095" y="5334000"/>
            <a:ext cx="11049000" cy="4401205"/>
          </a:xfrm>
          <a:prstGeom prst="rect">
            <a:avLst/>
          </a:prstGeom>
          <a:noFill/>
        </p:spPr>
        <p:txBody>
          <a:bodyPr wrap="square" rtlCol="0">
            <a:spAutoFit/>
          </a:bodyPr>
          <a:lstStyle/>
          <a:p>
            <a:r>
              <a:rPr lang="en-US" sz="3500" dirty="0">
                <a:effectLst/>
                <a:latin typeface="Calibri" panose="020F0502020204030204" pitchFamily="34" charset="0"/>
                <a:cs typeface="Calibri" panose="020F0502020204030204" pitchFamily="34" charset="0"/>
              </a:rPr>
              <a:t>Postnatal length of stay for mother-newborn has decreased since the 1970s from 4 days to as soon as day-of-birth discharge in recent years, raising concern for mother-newborn safety. Newborn readmission is a key measurement of neonatal morbidity. We analyzed multifactorial characteristics of the mother-newborn dyad to further characterize neonatal readmission at Michigan Medicine.</a:t>
            </a:r>
          </a:p>
        </p:txBody>
      </p:sp>
      <p:sp>
        <p:nvSpPr>
          <p:cNvPr id="36" name="TextBox 35"/>
          <p:cNvSpPr txBox="1"/>
          <p:nvPr/>
        </p:nvSpPr>
        <p:spPr>
          <a:xfrm>
            <a:off x="24919215" y="13868400"/>
            <a:ext cx="11105243" cy="4939814"/>
          </a:xfrm>
          <a:prstGeom prst="rect">
            <a:avLst/>
          </a:prstGeom>
          <a:noFill/>
        </p:spPr>
        <p:txBody>
          <a:bodyPr wrap="square" rtlCol="0">
            <a:spAutoFit/>
          </a:bodyPr>
          <a:lstStyle/>
          <a:p>
            <a:r>
              <a:rPr lang="en-US" sz="3500" dirty="0">
                <a:effectLst/>
                <a:latin typeface="Calibri" panose="020F0502020204030204" pitchFamily="34" charset="0"/>
                <a:cs typeface="Calibri" panose="020F0502020204030204" pitchFamily="34" charset="0"/>
              </a:rPr>
              <a:t>Our well-newborn rate of readmission is comparable to other hospital systems both nationally and internationally. Current literature suggests that Asian race is a risk factor and African American race is protective for readmission. Descriptive statistics of our data suggest that our data is consistent with these well-established trends. Future work includes down-selection of appropriate machine learning techniques to develop individual models for quantifying newborn readmission risk at time of discharge. </a:t>
            </a:r>
            <a:endParaRPr lang="en-US" sz="3500" dirty="0">
              <a:latin typeface="Calibri" panose="020F0502020204030204" pitchFamily="34" charset="0"/>
              <a:cs typeface="Calibri" panose="020F0502020204030204" pitchFamily="34" charset="0"/>
            </a:endParaRPr>
          </a:p>
        </p:txBody>
      </p:sp>
      <p:sp>
        <p:nvSpPr>
          <p:cNvPr id="2194" name="Text Box 146"/>
          <p:cNvSpPr txBox="1">
            <a:spLocks noChangeArrowheads="1"/>
          </p:cNvSpPr>
          <p:nvPr/>
        </p:nvSpPr>
        <p:spPr bwMode="auto">
          <a:xfrm>
            <a:off x="5097003" y="0"/>
            <a:ext cx="27097497" cy="564322"/>
          </a:xfrm>
          <a:prstGeom prst="rect">
            <a:avLst/>
          </a:prstGeom>
          <a:noFill/>
          <a:ln>
            <a:noFill/>
          </a:ln>
          <a:effectLst/>
          <a:extLst>
            <a:ext uri="{909E8E84-426E-40DD-AFC4-6F175D3DCCD1}">
              <a14:hiddenFill xmlns:a14="http://schemas.microsoft.com/office/drawing/2010/main">
                <a:solidFill>
                  <a:srgbClr val="0066CC"/>
                </a:solidFill>
              </a14:hiddenFill>
            </a:ext>
            <a:ext uri="{91240B29-F687-4F45-9708-019B960494DF}">
              <a14:hiddenLine xmlns:a14="http://schemas.microsoft.com/office/drawing/2010/main" w="9525">
                <a:solidFill>
                  <a:srgbClr val="0066CC"/>
                </a:solidFill>
                <a:miter lim="800000"/>
                <a:headEnd/>
                <a:tailEnd/>
              </a14:hiddenLine>
            </a:ext>
            <a:ext uri="{AF507438-7753-43E0-B8FC-AC1667EBCBE1}">
              <a14:hiddenEffects xmlns:a14="http://schemas.microsoft.com/office/drawing/2010/main">
                <a:effectLst>
                  <a:outerShdw dist="35921" dir="2700000" algn="ctr" rotWithShape="0">
                    <a:srgbClr val="FFBF0B"/>
                  </a:outerShdw>
                </a:effectLst>
              </a14:hiddenEffects>
            </a:ext>
          </a:extLst>
        </p:spPr>
        <p:txBody>
          <a:bodyPr wrap="square" lIns="50975" tIns="76200" rIns="50975" bIns="76200">
            <a:spAutoFit/>
          </a:bodyPr>
          <a:lstStyle>
            <a:lvl1pPr defTabSz="612775">
              <a:defRPr sz="2400">
                <a:solidFill>
                  <a:schemeClr val="tx1"/>
                </a:solidFill>
                <a:latin typeface="Times New Roman" pitchFamily="18" charset="0"/>
              </a:defRPr>
            </a:lvl1pPr>
            <a:lvl2pPr marL="306388" defTabSz="612775">
              <a:defRPr sz="2400">
                <a:solidFill>
                  <a:schemeClr val="tx1"/>
                </a:solidFill>
                <a:latin typeface="Times New Roman" pitchFamily="18" charset="0"/>
              </a:defRPr>
            </a:lvl2pPr>
            <a:lvl3pPr marL="612775" defTabSz="612775">
              <a:defRPr sz="2400">
                <a:solidFill>
                  <a:schemeClr val="tx1"/>
                </a:solidFill>
                <a:latin typeface="Times New Roman" pitchFamily="18" charset="0"/>
              </a:defRPr>
            </a:lvl3pPr>
            <a:lvl4pPr marL="915988" defTabSz="612775">
              <a:defRPr sz="2400">
                <a:solidFill>
                  <a:schemeClr val="tx1"/>
                </a:solidFill>
                <a:latin typeface="Times New Roman" pitchFamily="18" charset="0"/>
              </a:defRPr>
            </a:lvl4pPr>
            <a:lvl5pPr marL="1222375" defTabSz="612775">
              <a:defRPr sz="2400">
                <a:solidFill>
                  <a:schemeClr val="tx1"/>
                </a:solidFill>
                <a:latin typeface="Times New Roman" pitchFamily="18" charset="0"/>
              </a:defRPr>
            </a:lvl5pPr>
            <a:lvl6pPr marL="1679575" defTabSz="612775" eaLnBrk="0" fontAlgn="base" hangingPunct="0">
              <a:spcBef>
                <a:spcPct val="0"/>
              </a:spcBef>
              <a:spcAft>
                <a:spcPct val="0"/>
              </a:spcAft>
              <a:defRPr sz="2400">
                <a:solidFill>
                  <a:schemeClr val="tx1"/>
                </a:solidFill>
                <a:latin typeface="Times New Roman" pitchFamily="18" charset="0"/>
              </a:defRPr>
            </a:lvl6pPr>
            <a:lvl7pPr marL="2136775" defTabSz="612775" eaLnBrk="0" fontAlgn="base" hangingPunct="0">
              <a:spcBef>
                <a:spcPct val="0"/>
              </a:spcBef>
              <a:spcAft>
                <a:spcPct val="0"/>
              </a:spcAft>
              <a:defRPr sz="2400">
                <a:solidFill>
                  <a:schemeClr val="tx1"/>
                </a:solidFill>
                <a:latin typeface="Times New Roman" pitchFamily="18" charset="0"/>
              </a:defRPr>
            </a:lvl7pPr>
            <a:lvl8pPr marL="2593975" defTabSz="612775" eaLnBrk="0" fontAlgn="base" hangingPunct="0">
              <a:spcBef>
                <a:spcPct val="0"/>
              </a:spcBef>
              <a:spcAft>
                <a:spcPct val="0"/>
              </a:spcAft>
              <a:defRPr sz="2400">
                <a:solidFill>
                  <a:schemeClr val="tx1"/>
                </a:solidFill>
                <a:latin typeface="Times New Roman" pitchFamily="18" charset="0"/>
              </a:defRPr>
            </a:lvl8pPr>
            <a:lvl9pPr marL="3051175" defTabSz="612775" eaLnBrk="0" fontAlgn="base" hangingPunct="0">
              <a:spcBef>
                <a:spcPct val="0"/>
              </a:spcBef>
              <a:spcAft>
                <a:spcPct val="0"/>
              </a:spcAft>
              <a:defRPr sz="2400">
                <a:solidFill>
                  <a:schemeClr val="tx1"/>
                </a:solidFill>
                <a:latin typeface="Times New Roman" pitchFamily="18" charset="0"/>
              </a:defRPr>
            </a:lvl9pPr>
          </a:lstStyle>
          <a:p>
            <a:pPr algn="ctr"/>
            <a:endParaRPr lang="en-US" sz="2667" i="1" dirty="0">
              <a:solidFill>
                <a:schemeClr val="bg1"/>
              </a:solidFill>
              <a:effectLst/>
              <a:latin typeface="Calibri" panose="020F0502020204030204" pitchFamily="34" charset="0"/>
            </a:endParaRPr>
          </a:p>
        </p:txBody>
      </p:sp>
      <p:sp>
        <p:nvSpPr>
          <p:cNvPr id="9" name="Rectangle 8"/>
          <p:cNvSpPr/>
          <p:nvPr/>
        </p:nvSpPr>
        <p:spPr>
          <a:xfrm>
            <a:off x="584099" y="13868400"/>
            <a:ext cx="11029144" cy="4939814"/>
          </a:xfrm>
          <a:prstGeom prst="rect">
            <a:avLst/>
          </a:prstGeom>
        </p:spPr>
        <p:txBody>
          <a:bodyPr wrap="square">
            <a:spAutoFit/>
          </a:bodyPr>
          <a:lstStyle/>
          <a:p>
            <a:pPr lvl="0"/>
            <a:r>
              <a:rPr lang="en-US" sz="3500" dirty="0">
                <a:effectLst/>
                <a:latin typeface="Calibri" panose="020F0502020204030204" pitchFamily="34" charset="0"/>
                <a:cs typeface="Calibri" panose="020F0502020204030204" pitchFamily="34" charset="0"/>
              </a:rPr>
              <a:t>Thirty-seven physiologic, socioeconomic, hospital logistic, and time-based perinatal variables were chosen for medical record survey of mothers and their well-newborn babies (babies with NICU stays or &lt; 35 weeks EGA excluded). Through the Data Office, a query was performed and yielded data on 16 variables for all patients between 2014 and 2017. A large-scale analysis of the data was conducted, including readmission rate and descriptive statistics of variables.</a:t>
            </a:r>
          </a:p>
        </p:txBody>
      </p:sp>
      <p:sp>
        <p:nvSpPr>
          <p:cNvPr id="8" name="Rectangle 7"/>
          <p:cNvSpPr/>
          <p:nvPr/>
        </p:nvSpPr>
        <p:spPr>
          <a:xfrm>
            <a:off x="24741413" y="5410200"/>
            <a:ext cx="11027228" cy="7094250"/>
          </a:xfrm>
          <a:prstGeom prst="rect">
            <a:avLst/>
          </a:prstGeom>
        </p:spPr>
        <p:txBody>
          <a:bodyPr wrap="square">
            <a:spAutoFit/>
          </a:bodyPr>
          <a:lstStyle/>
          <a:p>
            <a:pPr lvl="0"/>
            <a:r>
              <a:rPr lang="en-US" sz="3500" dirty="0">
                <a:effectLst/>
                <a:latin typeface="Calibri" panose="020F0502020204030204" pitchFamily="34" charset="0"/>
                <a:cs typeface="Calibri" panose="020F0502020204030204" pitchFamily="34" charset="0"/>
              </a:rPr>
              <a:t>The dataset was comprised of 12,728 mother-baby pairs. A readmission rate of 3.44% was calculated over the set of newborns delivered within 168 hours of mother’s admission and whose initial hospital stay was up to 168 hours. Top reasons for readmission were jaundice, infection, and poor feeding. 57.9% of readmitted newborns were male while 42.1% were female. 8.5% and 14.2% of non-readmitted neonates were Asian and African American, respectively while 16.3% and 8.5% of readmitted newborns were Asian and African American. 6.3% of mothers of non-readmitted newborns did not speak English as their first language while 9.5% of mothers of readmitted newborns did not speak English as their first language.</a:t>
            </a: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3000" y="845428"/>
            <a:ext cx="3556000" cy="2451561"/>
          </a:xfrm>
          <a:prstGeom prst="rect">
            <a:avLst/>
          </a:prstGeom>
        </p:spPr>
      </p:pic>
      <p:sp>
        <p:nvSpPr>
          <p:cNvPr id="12" name="Rectangle 11">
            <a:extLst>
              <a:ext uri="{FF2B5EF4-FFF2-40B4-BE49-F238E27FC236}">
                <a16:creationId xmlns:a16="http://schemas.microsoft.com/office/drawing/2014/main" id="{5F1EEAEC-E9FD-4448-9EF5-54D9BC2030DE}"/>
              </a:ext>
            </a:extLst>
          </p:cNvPr>
          <p:cNvSpPr/>
          <p:nvPr/>
        </p:nvSpPr>
        <p:spPr>
          <a:xfrm>
            <a:off x="444500" y="24716951"/>
            <a:ext cx="11353800" cy="2400657"/>
          </a:xfrm>
          <a:prstGeom prst="rect">
            <a:avLst/>
          </a:prstGeom>
        </p:spPr>
        <p:txBody>
          <a:bodyPr wrap="square">
            <a:spAutoFit/>
          </a:bodyPr>
          <a:lstStyle/>
          <a:p>
            <a:pPr marL="0" marR="3381375">
              <a:spcBef>
                <a:spcPts val="0"/>
              </a:spcBef>
              <a:spcAft>
                <a:spcPts val="0"/>
              </a:spcAft>
            </a:pPr>
            <a:r>
              <a:rPr lang="en-US" sz="3000" b="1" dirty="0">
                <a:effectLst/>
                <a:latin typeface="Calibri" panose="020F0502020204030204" pitchFamily="34" charset="0"/>
                <a:ea typeface="Times New Roman" panose="02020603050405020304" pitchFamily="18" charset="0"/>
                <a:cs typeface="Calibri" panose="020F0502020204030204" pitchFamily="34" charset="0"/>
              </a:rPr>
              <a:t>References:</a:t>
            </a:r>
            <a:endParaRPr lang="en-US" sz="3000" dirty="0">
              <a:effectLst/>
              <a:latin typeface="Calibri" panose="020F0502020204030204" pitchFamily="34" charset="0"/>
              <a:ea typeface="Times New Roman" panose="02020603050405020304" pitchFamily="18" charset="0"/>
              <a:cs typeface="Calibri" panose="020F0502020204030204" pitchFamily="34" charset="0"/>
            </a:endParaRPr>
          </a:p>
          <a:p>
            <a:pPr marL="0" marR="0">
              <a:spcBef>
                <a:spcPts val="0"/>
              </a:spcBef>
              <a:spcAft>
                <a:spcPts val="0"/>
              </a:spcAft>
            </a:pPr>
            <a:r>
              <a:rPr lang="es-US" sz="3000" dirty="0">
                <a:effectLst/>
                <a:latin typeface="Calibri" panose="020F0502020204030204" pitchFamily="34" charset="0"/>
                <a:ea typeface="Calibri" panose="020F0502020204030204" pitchFamily="34" charset="0"/>
                <a:cs typeface="Calibri" panose="020F0502020204030204" pitchFamily="34" charset="0"/>
              </a:rPr>
              <a:t>Burgos </a:t>
            </a:r>
            <a:r>
              <a:rPr lang="es-US" sz="3000" i="1" dirty="0">
                <a:effectLst/>
                <a:latin typeface="Calibri" panose="020F0502020204030204" pitchFamily="34" charset="0"/>
                <a:ea typeface="Calibri" panose="020F0502020204030204" pitchFamily="34" charset="0"/>
                <a:cs typeface="Calibri" panose="020F0502020204030204" pitchFamily="34" charset="0"/>
              </a:rPr>
              <a:t>et al.,</a:t>
            </a:r>
            <a:r>
              <a:rPr lang="es-US" sz="3000" dirty="0">
                <a:effectLst/>
                <a:latin typeface="Calibri" panose="020F0502020204030204" pitchFamily="34" charset="0"/>
                <a:ea typeface="Calibri" panose="020F0502020204030204" pitchFamily="34" charset="0"/>
                <a:cs typeface="Calibri" panose="020F0502020204030204" pitchFamily="34" charset="0"/>
              </a:rPr>
              <a:t> PEDIATRICS 2008, 121:4:e864-869</a:t>
            </a:r>
            <a:endParaRPr lang="en-US" sz="3000" dirty="0">
              <a:effectLst/>
              <a:latin typeface="Calibri" panose="020F0502020204030204" pitchFamily="34" charset="0"/>
              <a:ea typeface="Times New Roman" panose="02020603050405020304" pitchFamily="18" charset="0"/>
              <a:cs typeface="Calibri" panose="020F0502020204030204" pitchFamily="34" charset="0"/>
            </a:endParaRPr>
          </a:p>
          <a:p>
            <a:pPr marL="0" marR="0">
              <a:spcBef>
                <a:spcPts val="0"/>
              </a:spcBef>
              <a:spcAft>
                <a:spcPts val="0"/>
              </a:spcAft>
            </a:pPr>
            <a:r>
              <a:rPr lang="en-US" sz="3000" dirty="0" err="1">
                <a:effectLst/>
                <a:latin typeface="Calibri" panose="020F0502020204030204" pitchFamily="34" charset="0"/>
                <a:ea typeface="Calibri" panose="020F0502020204030204" pitchFamily="34" charset="0"/>
                <a:cs typeface="Calibri" panose="020F0502020204030204" pitchFamily="34" charset="0"/>
              </a:rPr>
              <a:t>Harron</a:t>
            </a:r>
            <a:r>
              <a:rPr lang="en-US" sz="3000" dirty="0">
                <a:effectLst/>
                <a:latin typeface="Calibri" panose="020F0502020204030204" pitchFamily="34" charset="0"/>
                <a:ea typeface="Calibri" panose="020F0502020204030204" pitchFamily="34" charset="0"/>
                <a:cs typeface="Calibri" panose="020F0502020204030204" pitchFamily="34" charset="0"/>
              </a:rPr>
              <a:t> </a:t>
            </a:r>
            <a:r>
              <a:rPr lang="en-US" sz="3000" i="1" dirty="0">
                <a:effectLst/>
                <a:latin typeface="Calibri" panose="020F0502020204030204" pitchFamily="34" charset="0"/>
                <a:ea typeface="Calibri" panose="020F0502020204030204" pitchFamily="34" charset="0"/>
                <a:cs typeface="Calibri" panose="020F0502020204030204" pitchFamily="34" charset="0"/>
              </a:rPr>
              <a:t>et al.,</a:t>
            </a:r>
            <a:r>
              <a:rPr lang="en-US" sz="3000" dirty="0">
                <a:effectLst/>
                <a:latin typeface="Calibri" panose="020F0502020204030204" pitchFamily="34" charset="0"/>
                <a:ea typeface="Calibri" panose="020F0502020204030204" pitchFamily="34" charset="0"/>
                <a:cs typeface="Calibri" panose="020F0502020204030204" pitchFamily="34" charset="0"/>
              </a:rPr>
              <a:t> </a:t>
            </a:r>
            <a:r>
              <a:rPr lang="en-US" sz="3000" dirty="0" err="1">
                <a:effectLst/>
                <a:latin typeface="Calibri" panose="020F0502020204030204" pitchFamily="34" charset="0"/>
                <a:ea typeface="Calibri" panose="020F0502020204030204" pitchFamily="34" charset="0"/>
                <a:cs typeface="Calibri" panose="020F0502020204030204" pitchFamily="34" charset="0"/>
              </a:rPr>
              <a:t>Paediatric</a:t>
            </a:r>
            <a:r>
              <a:rPr lang="en-US" sz="3000" dirty="0">
                <a:effectLst/>
                <a:latin typeface="Calibri" panose="020F0502020204030204" pitchFamily="34" charset="0"/>
                <a:ea typeface="Calibri" panose="020F0502020204030204" pitchFamily="34" charset="0"/>
                <a:cs typeface="Calibri" panose="020F0502020204030204" pitchFamily="34" charset="0"/>
              </a:rPr>
              <a:t> and Perinatal Epidemiology 2017, 31, 221–232</a:t>
            </a:r>
            <a:endParaRPr lang="en-US" sz="3000" dirty="0">
              <a:effectLst/>
              <a:latin typeface="Calibri" panose="020F0502020204030204" pitchFamily="34" charset="0"/>
              <a:ea typeface="Times New Roman" panose="02020603050405020304" pitchFamily="18" charset="0"/>
              <a:cs typeface="Calibri" panose="020F0502020204030204" pitchFamily="34" charset="0"/>
            </a:endParaRPr>
          </a:p>
          <a:p>
            <a:pPr marL="0" marR="0">
              <a:spcBef>
                <a:spcPts val="0"/>
              </a:spcBef>
              <a:spcAft>
                <a:spcPts val="0"/>
              </a:spcAft>
            </a:pPr>
            <a:r>
              <a:rPr lang="en-US" sz="3000" dirty="0" err="1">
                <a:effectLst/>
                <a:latin typeface="Calibri" panose="020F0502020204030204" pitchFamily="34" charset="0"/>
                <a:ea typeface="Calibri" panose="020F0502020204030204" pitchFamily="34" charset="0"/>
                <a:cs typeface="Calibri" panose="020F0502020204030204" pitchFamily="34" charset="0"/>
              </a:rPr>
              <a:t>Maranian</a:t>
            </a:r>
            <a:r>
              <a:rPr lang="en-US" sz="3000" dirty="0">
                <a:effectLst/>
                <a:latin typeface="Calibri" panose="020F0502020204030204" pitchFamily="34" charset="0"/>
                <a:ea typeface="Calibri" panose="020F0502020204030204" pitchFamily="34" charset="0"/>
                <a:cs typeface="Calibri" panose="020F0502020204030204" pitchFamily="34" charset="0"/>
              </a:rPr>
              <a:t> </a:t>
            </a:r>
            <a:r>
              <a:rPr lang="en-US" sz="3000" i="1" dirty="0">
                <a:effectLst/>
                <a:latin typeface="Calibri" panose="020F0502020204030204" pitchFamily="34" charset="0"/>
                <a:ea typeface="Calibri" panose="020F0502020204030204" pitchFamily="34" charset="0"/>
                <a:cs typeface="Calibri" panose="020F0502020204030204" pitchFamily="34" charset="0"/>
              </a:rPr>
              <a:t>et al.; </a:t>
            </a:r>
            <a:r>
              <a:rPr lang="en-US" sz="3000" dirty="0">
                <a:effectLst/>
                <a:latin typeface="Calibri" panose="020F0502020204030204" pitchFamily="34" charset="0"/>
                <a:ea typeface="Calibri" panose="020F0502020204030204" pitchFamily="34" charset="0"/>
                <a:cs typeface="Calibri" panose="020F0502020204030204" pitchFamily="34" charset="0"/>
              </a:rPr>
              <a:t>SPMC J Health Care Serv. 2015;1(1):2024.</a:t>
            </a:r>
            <a:endParaRPr lang="en-US" sz="3000" dirty="0">
              <a:effectLst/>
              <a:latin typeface="Calibri" panose="020F0502020204030204" pitchFamily="34" charset="0"/>
              <a:ea typeface="Times New Roman" panose="02020603050405020304" pitchFamily="18" charset="0"/>
              <a:cs typeface="Calibri" panose="020F0502020204030204" pitchFamily="34" charset="0"/>
            </a:endParaRPr>
          </a:p>
          <a:p>
            <a:pPr marL="0" marR="0">
              <a:spcBef>
                <a:spcPts val="0"/>
              </a:spcBef>
              <a:spcAft>
                <a:spcPts val="0"/>
              </a:spcAft>
            </a:pPr>
            <a:r>
              <a:rPr lang="en-US" sz="3000" dirty="0">
                <a:effectLst/>
                <a:latin typeface="Calibri" panose="020F0502020204030204" pitchFamily="34" charset="0"/>
                <a:ea typeface="Calibri" panose="020F0502020204030204" pitchFamily="34" charset="0"/>
                <a:cs typeface="Calibri" panose="020F0502020204030204" pitchFamily="34" charset="0"/>
              </a:rPr>
              <a:t>O’Donnell </a:t>
            </a:r>
            <a:r>
              <a:rPr lang="en-US" sz="3000" i="1" dirty="0">
                <a:effectLst/>
                <a:latin typeface="Calibri" panose="020F0502020204030204" pitchFamily="34" charset="0"/>
                <a:ea typeface="Calibri" panose="020F0502020204030204" pitchFamily="34" charset="0"/>
                <a:cs typeface="Calibri" panose="020F0502020204030204" pitchFamily="34" charset="0"/>
              </a:rPr>
              <a:t>et al.,</a:t>
            </a:r>
            <a:r>
              <a:rPr lang="en-US" sz="3000" dirty="0">
                <a:effectLst/>
                <a:latin typeface="Calibri" panose="020F0502020204030204" pitchFamily="34" charset="0"/>
                <a:ea typeface="Calibri" panose="020F0502020204030204" pitchFamily="34" charset="0"/>
                <a:cs typeface="Calibri" panose="020F0502020204030204" pitchFamily="34" charset="0"/>
              </a:rPr>
              <a:t> ACADEMIC PEDIATRICS 2014;14:84–91</a:t>
            </a:r>
            <a:endParaRPr lang="en-US" sz="3000" dirty="0">
              <a:effectLst/>
              <a:latin typeface="Calibri" panose="020F0502020204030204" pitchFamily="34" charset="0"/>
              <a:ea typeface="Times New Roman" panose="02020603050405020304" pitchFamily="18" charset="0"/>
              <a:cs typeface="Calibri" panose="020F0502020204030204" pitchFamily="34" charset="0"/>
            </a:endParaRPr>
          </a:p>
        </p:txBody>
      </p:sp>
      <p:pic>
        <p:nvPicPr>
          <p:cNvPr id="20" name="Picture 19">
            <a:extLst>
              <a:ext uri="{FF2B5EF4-FFF2-40B4-BE49-F238E27FC236}">
                <a16:creationId xmlns:a16="http://schemas.microsoft.com/office/drawing/2014/main" id="{182AFFE7-90A3-4603-AA22-150A17FA0D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827000" y="4263448"/>
            <a:ext cx="11227998" cy="8593496"/>
          </a:xfrm>
          <a:prstGeom prst="rect">
            <a:avLst/>
          </a:prstGeom>
        </p:spPr>
      </p:pic>
      <p:pic>
        <p:nvPicPr>
          <p:cNvPr id="14" name="Picture 13">
            <a:extLst>
              <a:ext uri="{FF2B5EF4-FFF2-40B4-BE49-F238E27FC236}">
                <a16:creationId xmlns:a16="http://schemas.microsoft.com/office/drawing/2014/main" id="{752D89C2-DFE9-47BF-BA91-21D2BC9327F0}"/>
              </a:ext>
            </a:extLst>
          </p:cNvPr>
          <p:cNvPicPr>
            <a:picLocks noChangeAspect="1"/>
          </p:cNvPicPr>
          <p:nvPr/>
        </p:nvPicPr>
        <p:blipFill rotWithShape="1">
          <a:blip r:embed="rId7">
            <a:extLst>
              <a:ext uri="{28A0092B-C50C-407E-A947-70E740481C1C}">
                <a14:useLocalDpi xmlns:a14="http://schemas.microsoft.com/office/drawing/2010/main" val="0"/>
              </a:ext>
            </a:extLst>
          </a:blip>
          <a:srcRect l="1999" r="2232"/>
          <a:stretch/>
        </p:blipFill>
        <p:spPr>
          <a:xfrm>
            <a:off x="228600" y="18745200"/>
            <a:ext cx="13149505" cy="6038956"/>
          </a:xfrm>
          <a:prstGeom prst="rect">
            <a:avLst/>
          </a:prstGeom>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4006</TotalTime>
  <Words>457</Words>
  <Application>Microsoft Office PowerPoint</Application>
  <PresentationFormat>Custom</PresentationFormat>
  <Paragraphs>21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Default Design</vt:lpstr>
      <vt:lpstr>PowerPoint Presentation</vt:lpstr>
    </vt:vector>
  </TitlesOfParts>
  <Company>MegaPrint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48x36  poster template</dc:title>
  <dc:creator>Jay Buckley</dc:creator>
  <dc:description>Call if we can help   800-590-7850_x000d_
_x000d_
(c) Copyright MegaPrint 2001</dc:description>
  <cp:lastModifiedBy>Angela Bailey</cp:lastModifiedBy>
  <cp:revision>279</cp:revision>
  <cp:lastPrinted>2012-09-06T20:51:24Z</cp:lastPrinted>
  <dcterms:created xsi:type="dcterms:W3CDTF">2014-09-18T03:27:26Z</dcterms:created>
  <dcterms:modified xsi:type="dcterms:W3CDTF">2017-09-30T18:34:11Z</dcterms:modified>
</cp:coreProperties>
</file>