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1.xml"/>
  <Override ContentType="application/vnd.openxmlformats-officedocument.presentationml.tableStyles+xml" PartName="/ppt/tableStyles.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1.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48" r:id="rId5"/>
  </p:sldMasterIdLst>
  <p:notesMasterIdLst>
    <p:notesMasterId r:id="rId6"/>
  </p:notesMasterIdLst>
  <p:sldIdLst>
    <p:sldId id="256" r:id="rId7"/>
  </p:sldIdLst>
  <p:sldSz cy="27432000" cx="36576000"/>
  <p:notesSz cx="6858000" cy="9144000"/>
  <p:embeddedFontLst>
    <p:embeddedFont>
      <p:font typeface="Century Gothic"/>
      <p:regular r:id="rId8"/>
      <p:bold r:id="rId9"/>
      <p:italic r:id="rId10"/>
      <p:boldItalic r:id="rId11"/>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8640">
          <p15:clr>
            <a:srgbClr val="A4A3A4"/>
          </p15:clr>
        </p15:guide>
        <p15:guide id="2" pos="11520">
          <p15:clr>
            <a:srgbClr val="A4A3A4"/>
          </p15:clr>
        </p15:guide>
      </p15:sldGuideLst>
    </p:ext>
    <p:ext uri="http://customooxmlschemas.google.com/">
      <go:slidesCustomData xmlns:go="http://customooxmlschemas.google.com/" r:id="rId12" roundtripDataSignature="AMtx7mjKog0cLHsKdtnjSNl+QzC0HspDsQ=="/>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tableStyles.xml><?xml version="1.0" encoding="utf-8"?>
<a:tblStyleLst xmlns:a="http://schemas.openxmlformats.org/drawingml/2006/main" xmlns:r="http://schemas.openxmlformats.org/officeDocument/2006/relationships" def="{B5C1B9B3-4343-4EEA-B26D-3329EA0F2581}">
  <a:tblStyle styleId="{B5C1B9B3-4343-4EEA-B26D-3329EA0F2581}" styleName="Table_0">
    <a:wholeTbl>
      <a:tcTxStyle>
        <a:font>
          <a:latin typeface="Arial"/>
          <a:ea typeface="Arial"/>
          <a:cs typeface="Arial"/>
        </a:font>
        <a:srgbClr val="000000"/>
      </a:tcTxStyle>
      <a:tcStyle>
        <a:tcBdr>
          <a:left>
            <a:ln cap="flat" cmpd="sng" w="9525">
              <a:solidFill>
                <a:srgbClr val="9E9E9E"/>
              </a:solidFill>
              <a:prstDash val="solid"/>
              <a:round/>
              <a:headEnd len="sm" w="sm" type="none"/>
              <a:tailEnd len="sm" w="sm" type="none"/>
            </a:ln>
          </a:left>
          <a:right>
            <a:ln cap="flat" cmpd="sng" w="9525">
              <a:solidFill>
                <a:srgbClr val="9E9E9E"/>
              </a:solidFill>
              <a:prstDash val="solid"/>
              <a:round/>
              <a:headEnd len="sm" w="sm" type="none"/>
              <a:tailEnd len="sm" w="sm" type="none"/>
            </a:ln>
          </a:right>
          <a:top>
            <a:ln cap="flat" cmpd="sng" w="9525">
              <a:solidFill>
                <a:srgbClr val="9E9E9E"/>
              </a:solidFill>
              <a:prstDash val="solid"/>
              <a:round/>
              <a:headEnd len="sm" w="sm" type="none"/>
              <a:tailEnd len="sm" w="sm" type="none"/>
            </a:ln>
          </a:top>
          <a:bottom>
            <a:ln cap="flat" cmpd="sng" w="9525">
              <a:solidFill>
                <a:srgbClr val="9E9E9E"/>
              </a:solidFill>
              <a:prstDash val="solid"/>
              <a:round/>
              <a:headEnd len="sm" w="sm" type="none"/>
              <a:tailEnd len="sm" w="sm" type="none"/>
            </a:ln>
          </a:bottom>
          <a:insideH>
            <a:ln cap="flat" cmpd="sng" w="9525">
              <a:solidFill>
                <a:srgbClr val="9E9E9E"/>
              </a:solidFill>
              <a:prstDash val="solid"/>
              <a:round/>
              <a:headEnd len="sm" w="sm" type="none"/>
              <a:tailEnd len="sm" w="sm" type="none"/>
            </a:ln>
          </a:insideH>
          <a:insideV>
            <a:ln cap="flat" cmpd="sng" w="9525">
              <a:solidFill>
                <a:srgbClr val="9E9E9E"/>
              </a:solidFill>
              <a:prstDash val="solid"/>
              <a:round/>
              <a:headEnd len="sm" w="sm" type="none"/>
              <a:tailEnd len="sm" w="sm" type="none"/>
            </a:ln>
          </a:insideV>
        </a:tcBdr>
      </a:tcStyle>
    </a:wholeTbl>
    <a:band1H>
      <a:tcTxStyle/>
    </a:band1H>
    <a:band2H>
      <a:tcTxStyle/>
    </a:band2H>
    <a:band1V>
      <a:tcTxStyle/>
    </a:band1V>
    <a:band2V>
      <a:tcTxStyle/>
    </a:band2V>
    <a:lastCol>
      <a:tcTxStyle/>
    </a:lastCol>
    <a:firstCol>
      <a:tcTxStyle/>
    </a:firstCol>
    <a:lastRow>
      <a:tcTxStyle/>
    </a:lastRow>
    <a:seCell>
      <a:tcTxStyle/>
    </a:seCell>
    <a:swCell>
      <a:tcTxStyle/>
    </a:swCell>
    <a:firstRow>
      <a:tcTxStyle/>
    </a:firstRow>
    <a:neCell>
      <a:tcTxStyle/>
    </a:neCell>
    <a:nwCell>
      <a:tcTxStyle/>
    </a:nwCell>
  </a:tblStyle>
</a:tblStyleLst>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8640" orient="horz"/>
        <p:guide pos="11520"/>
      </p:guideLst>
    </p:cSldViewPr>
  </p:slideViewPr>
</p:viewPr>
</file>

<file path=ppt/_rels/presentation.xml.rels><?xml version="1.0" encoding="UTF-8" standalone="yes"?><Relationships xmlns="http://schemas.openxmlformats.org/package/2006/relationships"><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tableStyles" Target="tableStyles.xml"/><Relationship Id="rId11" Type="http://schemas.openxmlformats.org/officeDocument/2006/relationships/font" Target="fonts/CenturyGothic-boldItalic.fntdata"/><Relationship Id="rId10" Type="http://schemas.openxmlformats.org/officeDocument/2006/relationships/font" Target="fonts/CenturyGothic-italic.fntdata"/><Relationship Id="rId12" Type="http://customschemas.google.com/relationships/presentationmetadata" Target="metadata"/><Relationship Id="rId9" Type="http://schemas.openxmlformats.org/officeDocument/2006/relationships/font" Target="fonts/CenturyGothic-bold.fntdata"/><Relationship Id="rId5" Type="http://schemas.openxmlformats.org/officeDocument/2006/relationships/slideMaster" Target="slideMasters/slideMaster1.xml"/><Relationship Id="rId6" Type="http://schemas.openxmlformats.org/officeDocument/2006/relationships/notesMaster" Target="notesMasters/notesMaster1.xml"/><Relationship Id="rId7" Type="http://schemas.openxmlformats.org/officeDocument/2006/relationships/slide" Target="slides/slide1.xml"/><Relationship Id="rId8" Type="http://schemas.openxmlformats.org/officeDocument/2006/relationships/font" Target="fonts/CenturyGothic-regular.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72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92" name="Shape 92"/>
        <p:cNvGrpSpPr/>
        <p:nvPr/>
      </p:nvGrpSpPr>
      <p:grpSpPr>
        <a:xfrm>
          <a:off x="0" y="0"/>
          <a:ext cx="0" cy="0"/>
          <a:chOff x="0" y="0"/>
          <a:chExt cx="0" cy="0"/>
        </a:xfrm>
      </p:grpSpPr>
      <p:sp>
        <p:nvSpPr>
          <p:cNvPr id="93" name="Google Shape;93;p1:notes"/>
          <p:cNvSpPr/>
          <p:nvPr>
            <p:ph idx="2" type="sldImg"/>
          </p:nvPr>
        </p:nvSpPr>
        <p:spPr>
          <a:xfrm>
            <a:off x="1371600" y="1143000"/>
            <a:ext cx="41148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94" name="Google Shape;94;p1:notes"/>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95" name="Google Shape;95;p1:notes"/>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18" name="Shape 18"/>
        <p:cNvGrpSpPr/>
        <p:nvPr/>
      </p:nvGrpSpPr>
      <p:grpSpPr>
        <a:xfrm>
          <a:off x="0" y="0"/>
          <a:ext cx="0" cy="0"/>
          <a:chOff x="0" y="0"/>
          <a:chExt cx="0" cy="0"/>
        </a:xfrm>
      </p:grpSpPr>
      <p:sp>
        <p:nvSpPr>
          <p:cNvPr id="19" name="Google Shape;19;p3"/>
          <p:cNvSpPr/>
          <p:nvPr/>
        </p:nvSpPr>
        <p:spPr>
          <a:xfrm rot="-5400000">
            <a:off x="30217414" y="21017134"/>
            <a:ext cx="7571796" cy="5176912"/>
          </a:xfrm>
          <a:prstGeom prst="triangle">
            <a:avLst>
              <a:gd fmla="val 51323" name="adj"/>
            </a:avLst>
          </a:prstGeom>
          <a:gradFill>
            <a:gsLst>
              <a:gs pos="0">
                <a:srgbClr val="BB8E00"/>
              </a:gs>
              <a:gs pos="60000">
                <a:srgbClr val="FFF900"/>
              </a:gs>
              <a:gs pos="100000">
                <a:srgbClr val="FFF05E"/>
              </a:gs>
            </a:gsLst>
            <a:lin ang="15500000" scaled="0"/>
          </a:gradFill>
          <a:ln>
            <a:noFill/>
          </a:ln>
        </p:spPr>
        <p:txBody>
          <a:bodyPr anchorCtr="0" anchor="ctr" bIns="182875" lIns="365750" spcFirstLastPara="1" rIns="365750" wrap="square" tIns="182875">
            <a:noAutofit/>
          </a:bodyPr>
          <a:lstStyle/>
          <a:p>
            <a:pPr indent="0" lvl="0" marL="0" marR="0" rtl="0" algn="ctr">
              <a:spcBef>
                <a:spcPts val="0"/>
              </a:spcBef>
              <a:spcAft>
                <a:spcPts val="0"/>
              </a:spcAft>
              <a:buNone/>
            </a:pPr>
            <a:r>
              <a:t/>
            </a:r>
            <a:endParaRPr b="0" i="0" sz="7200" u="none" cap="none" strike="noStrike">
              <a:solidFill>
                <a:schemeClr val="lt1"/>
              </a:solidFill>
              <a:latin typeface="Century Gothic"/>
              <a:ea typeface="Century Gothic"/>
              <a:cs typeface="Century Gothic"/>
              <a:sym typeface="Century Gothic"/>
            </a:endParaRPr>
          </a:p>
        </p:txBody>
      </p:sp>
      <p:sp>
        <p:nvSpPr>
          <p:cNvPr id="20" name="Google Shape;20;p3"/>
          <p:cNvSpPr txBox="1"/>
          <p:nvPr>
            <p:ph type="ctrTitle"/>
          </p:nvPr>
        </p:nvSpPr>
        <p:spPr>
          <a:xfrm>
            <a:off x="2162176" y="3105154"/>
            <a:ext cx="32251648" cy="5880100"/>
          </a:xfrm>
          <a:prstGeom prst="rect">
            <a:avLst/>
          </a:prstGeom>
          <a:noFill/>
          <a:ln>
            <a:noFill/>
          </a:ln>
        </p:spPr>
        <p:txBody>
          <a:bodyPr anchorCtr="0" anchor="b" bIns="182875" lIns="365750" spcFirstLastPara="1" rIns="365750" wrap="square" tIns="182875">
            <a:normAutofit/>
          </a:bodyPr>
          <a:lstStyle>
            <a:lvl1pPr lvl="0" algn="r">
              <a:spcBef>
                <a:spcPts val="0"/>
              </a:spcBef>
              <a:spcAft>
                <a:spcPts val="0"/>
              </a:spcAft>
              <a:buClr>
                <a:srgbClr val="FFE44E"/>
              </a:buClr>
              <a:buSzPts val="17600"/>
              <a:buFont typeface="Century Gothic"/>
              <a:buNone/>
              <a:defRPr sz="176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1" name="Google Shape;21;p3"/>
          <p:cNvSpPr txBox="1"/>
          <p:nvPr>
            <p:ph idx="1" type="subTitle"/>
          </p:nvPr>
        </p:nvSpPr>
        <p:spPr>
          <a:xfrm>
            <a:off x="2162176" y="9001120"/>
            <a:ext cx="32251648" cy="7010400"/>
          </a:xfrm>
          <a:prstGeom prst="rect">
            <a:avLst/>
          </a:prstGeom>
          <a:noFill/>
          <a:ln>
            <a:noFill/>
          </a:ln>
        </p:spPr>
        <p:txBody>
          <a:bodyPr anchorCtr="0" anchor="t" bIns="182875" lIns="365750" spcFirstLastPara="1" rIns="365750" wrap="square" tIns="182875">
            <a:normAutofit/>
          </a:bodyPr>
          <a:lstStyle>
            <a:lvl1pPr lvl="0" marR="146304" algn="r">
              <a:spcBef>
                <a:spcPts val="0"/>
              </a:spcBef>
              <a:spcAft>
                <a:spcPts val="0"/>
              </a:spcAft>
              <a:buSzPts val="9600"/>
              <a:buNone/>
              <a:defRPr>
                <a:solidFill>
                  <a:srgbClr val="888888"/>
                </a:solidFill>
              </a:defRPr>
            </a:lvl1pPr>
            <a:lvl2pPr lvl="1" algn="ctr">
              <a:spcBef>
                <a:spcPts val="360"/>
              </a:spcBef>
              <a:spcAft>
                <a:spcPts val="0"/>
              </a:spcAft>
              <a:buSzPts val="1710"/>
              <a:buNone/>
              <a:defRPr/>
            </a:lvl2pPr>
            <a:lvl3pPr lvl="2" algn="ctr">
              <a:spcBef>
                <a:spcPts val="360"/>
              </a:spcBef>
              <a:spcAft>
                <a:spcPts val="0"/>
              </a:spcAft>
              <a:buSzPts val="1800"/>
              <a:buNone/>
              <a:defRPr/>
            </a:lvl3pPr>
            <a:lvl4pPr lvl="3" algn="ctr">
              <a:spcBef>
                <a:spcPts val="360"/>
              </a:spcBef>
              <a:spcAft>
                <a:spcPts val="0"/>
              </a:spcAft>
              <a:buSzPts val="1800"/>
              <a:buNone/>
              <a:defRPr/>
            </a:lvl4pPr>
            <a:lvl5pPr lvl="4" algn="ctr">
              <a:spcBef>
                <a:spcPts val="360"/>
              </a:spcBef>
              <a:spcAft>
                <a:spcPts val="0"/>
              </a:spcAft>
              <a:buSzPts val="1800"/>
              <a:buNone/>
              <a:defRPr/>
            </a:lvl5pPr>
            <a:lvl6pPr lvl="5" algn="ctr">
              <a:spcBef>
                <a:spcPts val="360"/>
              </a:spcBef>
              <a:spcAft>
                <a:spcPts val="0"/>
              </a:spcAft>
              <a:buSzPts val="1800"/>
              <a:buNone/>
              <a:defRPr/>
            </a:lvl6pPr>
            <a:lvl7pPr lvl="6" algn="ctr">
              <a:spcBef>
                <a:spcPts val="360"/>
              </a:spcBef>
              <a:spcAft>
                <a:spcPts val="0"/>
              </a:spcAft>
              <a:buSzPts val="1800"/>
              <a:buNone/>
              <a:defRPr/>
            </a:lvl7pPr>
            <a:lvl8pPr lvl="7" algn="ctr">
              <a:spcBef>
                <a:spcPts val="360"/>
              </a:spcBef>
              <a:spcAft>
                <a:spcPts val="0"/>
              </a:spcAft>
              <a:buSzPts val="1800"/>
              <a:buNone/>
              <a:defRPr/>
            </a:lvl8pPr>
            <a:lvl9pPr lvl="8" algn="ctr">
              <a:spcBef>
                <a:spcPts val="360"/>
              </a:spcBef>
              <a:spcAft>
                <a:spcPts val="0"/>
              </a:spcAft>
              <a:buSzPts val="1800"/>
              <a:buNone/>
              <a:defRPr/>
            </a:lvl9pPr>
          </a:lstStyle>
          <a:p/>
        </p:txBody>
      </p:sp>
      <p:sp>
        <p:nvSpPr>
          <p:cNvPr id="22" name="Google Shape;22;p3"/>
          <p:cNvSpPr txBox="1"/>
          <p:nvPr>
            <p:ph idx="10" type="dt"/>
          </p:nvPr>
        </p:nvSpPr>
        <p:spPr>
          <a:xfrm>
            <a:off x="5486400" y="24050627"/>
            <a:ext cx="23164800" cy="1460500"/>
          </a:xfrm>
          <a:prstGeom prst="rect">
            <a:avLst/>
          </a:prstGeom>
          <a:noFill/>
          <a:ln>
            <a:noFill/>
          </a:ln>
        </p:spPr>
        <p:txBody>
          <a:bodyPr anchorCtr="0" anchor="t" bIns="0" lIns="365750" spcFirstLastPara="1" rIns="365750" wrap="square" tIns="0">
            <a:noAutofit/>
          </a:bodyPr>
          <a:lstStyle>
            <a:lvl1pPr lvl="0" algn="r">
              <a:spcBef>
                <a:spcPts val="0"/>
              </a:spcBef>
              <a:spcAft>
                <a:spcPts val="0"/>
              </a:spcAft>
              <a:buSzPts val="1400"/>
              <a:buNone/>
              <a:defRPr sz="4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3" name="Google Shape;23;p3"/>
          <p:cNvSpPr txBox="1"/>
          <p:nvPr>
            <p:ph idx="11" type="ftr"/>
          </p:nvPr>
        </p:nvSpPr>
        <p:spPr>
          <a:xfrm>
            <a:off x="5486400" y="22602819"/>
            <a:ext cx="23164800" cy="1460500"/>
          </a:xfrm>
          <a:prstGeom prst="rect">
            <a:avLst/>
          </a:prstGeom>
          <a:noFill/>
          <a:ln>
            <a:noFill/>
          </a:ln>
        </p:spPr>
        <p:txBody>
          <a:bodyPr anchorCtr="0" anchor="b" bIns="0" lIns="365750" spcFirstLastPara="1" rIns="365750" wrap="square" tIns="0">
            <a:noAutofit/>
          </a:bodyPr>
          <a:lstStyle>
            <a:lvl1pPr lvl="0" algn="r">
              <a:spcBef>
                <a:spcPts val="0"/>
              </a:spcBef>
              <a:spcAft>
                <a:spcPts val="0"/>
              </a:spcAft>
              <a:buSzPts val="1400"/>
              <a:buNone/>
              <a:defRPr sz="44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4" name="Google Shape;24;p3"/>
          <p:cNvSpPr txBox="1"/>
          <p:nvPr>
            <p:ph idx="12" type="sldNum"/>
          </p:nvPr>
        </p:nvSpPr>
        <p:spPr>
          <a:xfrm>
            <a:off x="33568988" y="23009230"/>
            <a:ext cx="2011680" cy="1460500"/>
          </a:xfrm>
          <a:prstGeom prst="rect">
            <a:avLst/>
          </a:prstGeom>
          <a:noFill/>
          <a:ln>
            <a:noFill/>
          </a:ln>
        </p:spPr>
        <p:txBody>
          <a:bodyPr anchorCtr="0" anchor="ctr" bIns="182875" lIns="365750" spcFirstLastPara="1" rIns="365750" wrap="square" tIns="182875">
            <a:noAutofit/>
          </a:bodyPr>
          <a:lstStyle>
            <a:lvl1pPr indent="0" lvl="0" marL="0" algn="ctr">
              <a:spcBef>
                <a:spcPts val="0"/>
              </a:spcBef>
              <a:buNone/>
              <a:defRPr b="0" i="0" sz="5200" u="none" cap="none" strike="noStrike">
                <a:solidFill>
                  <a:srgbClr val="FFFFFF"/>
                </a:solidFill>
                <a:latin typeface="Century Gothic"/>
                <a:ea typeface="Century Gothic"/>
                <a:cs typeface="Century Gothic"/>
                <a:sym typeface="Century Gothic"/>
              </a:defRPr>
            </a:lvl1pPr>
            <a:lvl2pPr indent="0" lvl="1" marL="0" algn="ctr">
              <a:spcBef>
                <a:spcPts val="0"/>
              </a:spcBef>
              <a:buNone/>
              <a:defRPr b="0" i="0" sz="5200" u="none" cap="none" strike="noStrike">
                <a:solidFill>
                  <a:srgbClr val="FFFFFF"/>
                </a:solidFill>
                <a:latin typeface="Century Gothic"/>
                <a:ea typeface="Century Gothic"/>
                <a:cs typeface="Century Gothic"/>
                <a:sym typeface="Century Gothic"/>
              </a:defRPr>
            </a:lvl2pPr>
            <a:lvl3pPr indent="0" lvl="2" marL="0" algn="ctr">
              <a:spcBef>
                <a:spcPts val="0"/>
              </a:spcBef>
              <a:buNone/>
              <a:defRPr b="0" i="0" sz="5200" u="none" cap="none" strike="noStrike">
                <a:solidFill>
                  <a:srgbClr val="FFFFFF"/>
                </a:solidFill>
                <a:latin typeface="Century Gothic"/>
                <a:ea typeface="Century Gothic"/>
                <a:cs typeface="Century Gothic"/>
                <a:sym typeface="Century Gothic"/>
              </a:defRPr>
            </a:lvl3pPr>
            <a:lvl4pPr indent="0" lvl="3" marL="0" algn="ctr">
              <a:spcBef>
                <a:spcPts val="0"/>
              </a:spcBef>
              <a:buNone/>
              <a:defRPr b="0" i="0" sz="5200" u="none" cap="none" strike="noStrike">
                <a:solidFill>
                  <a:srgbClr val="FFFFFF"/>
                </a:solidFill>
                <a:latin typeface="Century Gothic"/>
                <a:ea typeface="Century Gothic"/>
                <a:cs typeface="Century Gothic"/>
                <a:sym typeface="Century Gothic"/>
              </a:defRPr>
            </a:lvl4pPr>
            <a:lvl5pPr indent="0" lvl="4" marL="0" algn="ctr">
              <a:spcBef>
                <a:spcPts val="0"/>
              </a:spcBef>
              <a:buNone/>
              <a:defRPr b="0" i="0" sz="5200" u="none" cap="none" strike="noStrike">
                <a:solidFill>
                  <a:srgbClr val="FFFFFF"/>
                </a:solidFill>
                <a:latin typeface="Century Gothic"/>
                <a:ea typeface="Century Gothic"/>
                <a:cs typeface="Century Gothic"/>
                <a:sym typeface="Century Gothic"/>
              </a:defRPr>
            </a:lvl5pPr>
            <a:lvl6pPr indent="0" lvl="5" marL="0" algn="ctr">
              <a:spcBef>
                <a:spcPts val="0"/>
              </a:spcBef>
              <a:buNone/>
              <a:defRPr b="0" i="0" sz="5200" u="none" cap="none" strike="noStrike">
                <a:solidFill>
                  <a:srgbClr val="FFFFFF"/>
                </a:solidFill>
                <a:latin typeface="Century Gothic"/>
                <a:ea typeface="Century Gothic"/>
                <a:cs typeface="Century Gothic"/>
                <a:sym typeface="Century Gothic"/>
              </a:defRPr>
            </a:lvl6pPr>
            <a:lvl7pPr indent="0" lvl="6" marL="0" algn="ctr">
              <a:spcBef>
                <a:spcPts val="0"/>
              </a:spcBef>
              <a:buNone/>
              <a:defRPr b="0" i="0" sz="5200" u="none" cap="none" strike="noStrike">
                <a:solidFill>
                  <a:srgbClr val="FFFFFF"/>
                </a:solidFill>
                <a:latin typeface="Century Gothic"/>
                <a:ea typeface="Century Gothic"/>
                <a:cs typeface="Century Gothic"/>
                <a:sym typeface="Century Gothic"/>
              </a:defRPr>
            </a:lvl7pPr>
            <a:lvl8pPr indent="0" lvl="7" marL="0" algn="ctr">
              <a:spcBef>
                <a:spcPts val="0"/>
              </a:spcBef>
              <a:buNone/>
              <a:defRPr b="0" i="0" sz="5200" u="none" cap="none" strike="noStrike">
                <a:solidFill>
                  <a:srgbClr val="FFFFFF"/>
                </a:solidFill>
                <a:latin typeface="Century Gothic"/>
                <a:ea typeface="Century Gothic"/>
                <a:cs typeface="Century Gothic"/>
                <a:sym typeface="Century Gothic"/>
              </a:defRPr>
            </a:lvl8pPr>
            <a:lvl9pPr indent="0" lvl="8" marL="0" algn="ctr">
              <a:spcBef>
                <a:spcPts val="0"/>
              </a:spcBef>
              <a:buNone/>
              <a:defRPr b="0" i="0" sz="5200" u="none" cap="none" strike="noStrike">
                <a:solidFill>
                  <a:srgbClr val="FFFFFF"/>
                </a:solidFill>
                <a:latin typeface="Century Gothic"/>
                <a:ea typeface="Century Gothic"/>
                <a:cs typeface="Century Gothic"/>
                <a:sym typeface="Century Gothic"/>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25" name="Shape 25"/>
        <p:cNvGrpSpPr/>
        <p:nvPr/>
      </p:nvGrpSpPr>
      <p:grpSpPr>
        <a:xfrm>
          <a:off x="0" y="0"/>
          <a:ext cx="0" cy="0"/>
          <a:chOff x="0" y="0"/>
          <a:chExt cx="0" cy="0"/>
        </a:xfrm>
      </p:grpSpPr>
      <p:sp>
        <p:nvSpPr>
          <p:cNvPr id="26" name="Google Shape;26;p4"/>
          <p:cNvSpPr txBox="1"/>
          <p:nvPr>
            <p:ph type="title"/>
          </p:nvPr>
        </p:nvSpPr>
        <p:spPr>
          <a:xfrm>
            <a:off x="1828800" y="1069976"/>
            <a:ext cx="32918401" cy="5596128"/>
          </a:xfrm>
          <a:prstGeom prst="rect">
            <a:avLst/>
          </a:prstGeom>
          <a:noFill/>
          <a:ln>
            <a:noFill/>
          </a:ln>
        </p:spPr>
        <p:txBody>
          <a:bodyPr anchorCtr="0" anchor="ctr" bIns="182875" lIns="365750" spcFirstLastPara="1" rIns="365750" wrap="square" tIns="182875">
            <a:normAutofit/>
          </a:bodyPr>
          <a:lstStyle>
            <a:lvl1pPr lvl="0" algn="l">
              <a:spcBef>
                <a:spcPts val="0"/>
              </a:spcBef>
              <a:spcAft>
                <a:spcPts val="0"/>
              </a:spcAft>
              <a:buClr>
                <a:srgbClr val="FFE44E"/>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7" name="Google Shape;27;p4"/>
          <p:cNvSpPr txBox="1"/>
          <p:nvPr>
            <p:ph idx="1" type="body"/>
          </p:nvPr>
        </p:nvSpPr>
        <p:spPr>
          <a:xfrm>
            <a:off x="1828800" y="7531232"/>
            <a:ext cx="32918401" cy="18288001"/>
          </a:xfrm>
          <a:prstGeom prst="rect">
            <a:avLst/>
          </a:prstGeom>
          <a:noFill/>
          <a:ln>
            <a:noFill/>
          </a:ln>
        </p:spPr>
        <p:txBody>
          <a:bodyPr anchorCtr="0" anchor="t" bIns="182875" lIns="365750" spcFirstLastPara="1" rIns="365750" wrap="square" tIns="182875">
            <a:normAutofit/>
          </a:bodyPr>
          <a:lstStyle>
            <a:lvl1pPr indent="-320040" lvl="0" marL="457200" algn="l">
              <a:spcBef>
                <a:spcPts val="360"/>
              </a:spcBef>
              <a:spcAft>
                <a:spcPts val="0"/>
              </a:spcAft>
              <a:buSzPts val="1440"/>
              <a:buChar char="⦿"/>
              <a:defRPr/>
            </a:lvl1pPr>
            <a:lvl2pPr indent="-337185" lvl="1" marL="914400" algn="l">
              <a:spcBef>
                <a:spcPts val="360"/>
              </a:spcBef>
              <a:spcAft>
                <a:spcPts val="0"/>
              </a:spcAft>
              <a:buSzPts val="171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28" name="Google Shape;28;p4"/>
          <p:cNvSpPr txBox="1"/>
          <p:nvPr>
            <p:ph idx="10" type="dt"/>
          </p:nvPr>
        </p:nvSpPr>
        <p:spPr>
          <a:xfrm>
            <a:off x="19165823" y="25920192"/>
            <a:ext cx="8534400" cy="1207008"/>
          </a:xfrm>
          <a:prstGeom prst="rect">
            <a:avLst/>
          </a:prstGeom>
          <a:noFill/>
          <a:ln>
            <a:noFill/>
          </a:ln>
        </p:spPr>
        <p:txBody>
          <a:bodyPr anchorCtr="0" anchor="b" bIns="182875" lIns="365750" spcFirstLastPara="1" rIns="365750" wrap="square" tIns="18287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9" name="Google Shape;29;p4"/>
          <p:cNvSpPr txBox="1"/>
          <p:nvPr>
            <p:ph idx="11" type="ftr"/>
          </p:nvPr>
        </p:nvSpPr>
        <p:spPr>
          <a:xfrm>
            <a:off x="1828800" y="25923878"/>
            <a:ext cx="17040224" cy="1203324"/>
          </a:xfrm>
          <a:prstGeom prst="rect">
            <a:avLst/>
          </a:prstGeom>
          <a:noFill/>
          <a:ln>
            <a:noFill/>
          </a:ln>
        </p:spPr>
        <p:txBody>
          <a:bodyPr anchorCtr="0" anchor="b" bIns="182875" lIns="365750" spcFirstLastPara="1" rIns="365750" wrap="square" tIns="1828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0" name="Google Shape;30;p4"/>
          <p:cNvSpPr txBox="1"/>
          <p:nvPr>
            <p:ph idx="12" type="sldNum"/>
          </p:nvPr>
        </p:nvSpPr>
        <p:spPr>
          <a:xfrm>
            <a:off x="30358081" y="25923877"/>
            <a:ext cx="2011680" cy="1207008"/>
          </a:xfrm>
          <a:prstGeom prst="rect">
            <a:avLst/>
          </a:prstGeom>
          <a:noFill/>
          <a:ln>
            <a:noFill/>
          </a:ln>
        </p:spPr>
        <p:txBody>
          <a:bodyPr anchorCtr="0" anchor="b" bIns="182875" lIns="365750" spcFirstLastPara="1" rIns="365750" wrap="square" tIns="182875">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showMasterSp="0" type="secHead">
  <p:cSld name="SECTION_HEADER">
    <p:bg>
      <p:bgPr>
        <a:gradFill>
          <a:gsLst>
            <a:gs pos="0">
              <a:srgbClr val="B6B6B6"/>
            </a:gs>
            <a:gs pos="60000">
              <a:srgbClr val="F5F5F5"/>
            </a:gs>
            <a:gs pos="100000">
              <a:schemeClr val="dk1"/>
            </a:gs>
          </a:gsLst>
          <a:lin ang="5400000" scaled="0"/>
        </a:gradFill>
      </p:bgPr>
    </p:bg>
    <p:spTree>
      <p:nvGrpSpPr>
        <p:cNvPr id="31" name="Shape 31"/>
        <p:cNvGrpSpPr/>
        <p:nvPr/>
      </p:nvGrpSpPr>
      <p:grpSpPr>
        <a:xfrm>
          <a:off x="0" y="0"/>
          <a:ext cx="0" cy="0"/>
          <a:chOff x="0" y="0"/>
          <a:chExt cx="0" cy="0"/>
        </a:xfrm>
      </p:grpSpPr>
      <p:sp>
        <p:nvSpPr>
          <p:cNvPr id="32" name="Google Shape;32;p5"/>
          <p:cNvSpPr/>
          <p:nvPr/>
        </p:nvSpPr>
        <p:spPr>
          <a:xfrm flipH="1" rot="10800000">
            <a:off x="28136" y="28137"/>
            <a:ext cx="36519728" cy="27347597"/>
          </a:xfrm>
          <a:prstGeom prst="rtTriangle">
            <a:avLst/>
          </a:prstGeom>
          <a:gradFill>
            <a:gsLst>
              <a:gs pos="0">
                <a:srgbClr val="E0E0E0">
                  <a:alpha val="9803"/>
                </a:srgbClr>
              </a:gs>
              <a:gs pos="70000">
                <a:srgbClr val="E0E0E0">
                  <a:alpha val="7843"/>
                </a:srgbClr>
              </a:gs>
              <a:gs pos="100000">
                <a:srgbClr val="E0E0E0">
                  <a:alpha val="784"/>
                </a:srgbClr>
              </a:gs>
            </a:gsLst>
            <a:lin ang="8000000" scaled="0"/>
          </a:gradFill>
          <a:ln>
            <a:noFill/>
          </a:ln>
        </p:spPr>
        <p:txBody>
          <a:bodyPr anchorCtr="0" anchor="ctr" bIns="182875" lIns="365750" spcFirstLastPara="1" rIns="365750" wrap="square" tIns="182875">
            <a:noAutofit/>
          </a:bodyPr>
          <a:lstStyle/>
          <a:p>
            <a:pPr indent="0" lvl="0" marL="0" marR="0" rtl="0" algn="ctr">
              <a:spcBef>
                <a:spcPts val="0"/>
              </a:spcBef>
              <a:spcAft>
                <a:spcPts val="0"/>
              </a:spcAft>
              <a:buNone/>
            </a:pPr>
            <a:r>
              <a:t/>
            </a:r>
            <a:endParaRPr sz="7200">
              <a:solidFill>
                <a:schemeClr val="lt1"/>
              </a:solidFill>
              <a:latin typeface="Century Gothic"/>
              <a:ea typeface="Century Gothic"/>
              <a:cs typeface="Century Gothic"/>
              <a:sym typeface="Century Gothic"/>
            </a:endParaRPr>
          </a:p>
        </p:txBody>
      </p:sp>
      <p:sp>
        <p:nvSpPr>
          <p:cNvPr id="33" name="Google Shape;33;p5"/>
          <p:cNvSpPr/>
          <p:nvPr/>
        </p:nvSpPr>
        <p:spPr>
          <a:xfrm flipH="1" rot="-5400000">
            <a:off x="30217414" y="1237960"/>
            <a:ext cx="7571796" cy="5176912"/>
          </a:xfrm>
          <a:prstGeom prst="triangle">
            <a:avLst>
              <a:gd fmla="val 51323" name="adj"/>
            </a:avLst>
          </a:prstGeom>
          <a:gradFill>
            <a:gsLst>
              <a:gs pos="0">
                <a:srgbClr val="BB8E00"/>
              </a:gs>
              <a:gs pos="60000">
                <a:srgbClr val="FFF900"/>
              </a:gs>
              <a:gs pos="100000">
                <a:srgbClr val="FFF05E"/>
              </a:gs>
            </a:gsLst>
            <a:lin ang="15500000" scaled="0"/>
          </a:gradFill>
          <a:ln>
            <a:noFill/>
          </a:ln>
        </p:spPr>
        <p:txBody>
          <a:bodyPr anchorCtr="0" anchor="ctr" bIns="182875" lIns="365750" spcFirstLastPara="1" rIns="365750" wrap="square" tIns="182875">
            <a:noAutofit/>
          </a:bodyPr>
          <a:lstStyle/>
          <a:p>
            <a:pPr indent="0" lvl="0" marL="0" marR="0" rtl="0" algn="ctr">
              <a:spcBef>
                <a:spcPts val="0"/>
              </a:spcBef>
              <a:spcAft>
                <a:spcPts val="0"/>
              </a:spcAft>
              <a:buNone/>
            </a:pPr>
            <a:r>
              <a:t/>
            </a:r>
            <a:endParaRPr sz="7200">
              <a:solidFill>
                <a:schemeClr val="lt1"/>
              </a:solidFill>
              <a:latin typeface="Century Gothic"/>
              <a:ea typeface="Century Gothic"/>
              <a:cs typeface="Century Gothic"/>
              <a:sym typeface="Century Gothic"/>
            </a:endParaRPr>
          </a:p>
        </p:txBody>
      </p:sp>
      <p:sp>
        <p:nvSpPr>
          <p:cNvPr id="34" name="Google Shape;34;p5"/>
          <p:cNvSpPr txBox="1"/>
          <p:nvPr>
            <p:ph idx="10" type="dt"/>
          </p:nvPr>
        </p:nvSpPr>
        <p:spPr>
          <a:xfrm>
            <a:off x="27822528" y="25908000"/>
            <a:ext cx="8534400" cy="1219200"/>
          </a:xfrm>
          <a:prstGeom prst="rect">
            <a:avLst/>
          </a:prstGeom>
          <a:noFill/>
          <a:ln>
            <a:noFill/>
          </a:ln>
        </p:spPr>
        <p:txBody>
          <a:bodyPr anchorCtr="0" anchor="b" bIns="182875" lIns="365750" spcFirstLastPara="1" rIns="365750" wrap="square" tIns="18287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5" name="Google Shape;35;p5"/>
          <p:cNvSpPr txBox="1"/>
          <p:nvPr>
            <p:ph idx="11" type="ftr"/>
          </p:nvPr>
        </p:nvSpPr>
        <p:spPr>
          <a:xfrm>
            <a:off x="10477504" y="25923878"/>
            <a:ext cx="17040224" cy="1203324"/>
          </a:xfrm>
          <a:prstGeom prst="rect">
            <a:avLst/>
          </a:prstGeom>
          <a:noFill/>
          <a:ln>
            <a:noFill/>
          </a:ln>
        </p:spPr>
        <p:txBody>
          <a:bodyPr anchorCtr="0" anchor="b" bIns="182875" lIns="365750" spcFirstLastPara="1" rIns="365750" wrap="square" tIns="1828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6" name="Google Shape;36;p5"/>
          <p:cNvSpPr txBox="1"/>
          <p:nvPr>
            <p:ph idx="12" type="sldNum"/>
          </p:nvPr>
        </p:nvSpPr>
        <p:spPr>
          <a:xfrm>
            <a:off x="33804225" y="3238498"/>
            <a:ext cx="2011680" cy="1203324"/>
          </a:xfrm>
          <a:prstGeom prst="rect">
            <a:avLst/>
          </a:prstGeom>
          <a:noFill/>
          <a:ln>
            <a:noFill/>
          </a:ln>
        </p:spPr>
        <p:txBody>
          <a:bodyPr anchorCtr="0" anchor="b" bIns="182875" lIns="365750" spcFirstLastPara="1" rIns="365750" wrap="square" tIns="182875">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cxnSp>
        <p:nvCxnSpPr>
          <p:cNvPr id="37" name="Google Shape;37;p5"/>
          <p:cNvCxnSpPr/>
          <p:nvPr/>
        </p:nvCxnSpPr>
        <p:spPr>
          <a:xfrm rot="10800000">
            <a:off x="25875178" y="37524"/>
            <a:ext cx="10691444" cy="7600840"/>
          </a:xfrm>
          <a:prstGeom prst="straightConnector1">
            <a:avLst/>
          </a:prstGeom>
          <a:noFill/>
          <a:ln cap="rnd" cmpd="sng" w="9525">
            <a:solidFill>
              <a:srgbClr val="D7D7D7">
                <a:alpha val="44705"/>
              </a:srgbClr>
            </a:solidFill>
            <a:prstDash val="solid"/>
            <a:round/>
            <a:headEnd len="sm" w="sm" type="none"/>
            <a:tailEnd len="sm" w="sm" type="none"/>
          </a:ln>
        </p:spPr>
      </p:cxnSp>
      <p:cxnSp>
        <p:nvCxnSpPr>
          <p:cNvPr id="38" name="Google Shape;38;p5"/>
          <p:cNvCxnSpPr/>
          <p:nvPr/>
        </p:nvCxnSpPr>
        <p:spPr>
          <a:xfrm flipH="1" rot="10800000">
            <a:off x="0" y="28136"/>
            <a:ext cx="36547863" cy="27375732"/>
          </a:xfrm>
          <a:prstGeom prst="straightConnector1">
            <a:avLst/>
          </a:prstGeom>
          <a:noFill/>
          <a:ln cap="rnd" cmpd="sng" w="9525">
            <a:solidFill>
              <a:srgbClr val="D2D2D2">
                <a:alpha val="34901"/>
              </a:srgbClr>
            </a:solidFill>
            <a:prstDash val="solid"/>
            <a:round/>
            <a:headEnd len="sm" w="sm" type="none"/>
            <a:tailEnd len="sm" w="sm" type="none"/>
          </a:ln>
        </p:spPr>
      </p:cxnSp>
      <p:sp>
        <p:nvSpPr>
          <p:cNvPr id="39" name="Google Shape;39;p5"/>
          <p:cNvSpPr txBox="1"/>
          <p:nvPr>
            <p:ph type="title"/>
          </p:nvPr>
        </p:nvSpPr>
        <p:spPr>
          <a:xfrm>
            <a:off x="1524000" y="1085858"/>
            <a:ext cx="28956001" cy="5448300"/>
          </a:xfrm>
          <a:prstGeom prst="rect">
            <a:avLst/>
          </a:prstGeom>
          <a:noFill/>
          <a:ln>
            <a:noFill/>
          </a:ln>
        </p:spPr>
        <p:txBody>
          <a:bodyPr anchorCtr="0" anchor="ctr" bIns="182875" lIns="365750" spcFirstLastPara="1" rIns="365750" wrap="square" tIns="182875">
            <a:normAutofit/>
          </a:bodyPr>
          <a:lstStyle>
            <a:lvl1pPr lvl="0" algn="l">
              <a:spcBef>
                <a:spcPts val="0"/>
              </a:spcBef>
              <a:spcAft>
                <a:spcPts val="0"/>
              </a:spcAft>
              <a:buClr>
                <a:srgbClr val="FFE44E"/>
              </a:buClr>
              <a:buSzPts val="14400"/>
              <a:buFont typeface="Century Gothic"/>
              <a:buNone/>
              <a:defRPr b="1" sz="144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0" name="Google Shape;40;p5"/>
          <p:cNvSpPr txBox="1"/>
          <p:nvPr>
            <p:ph idx="1" type="body"/>
          </p:nvPr>
        </p:nvSpPr>
        <p:spPr>
          <a:xfrm>
            <a:off x="1524000" y="6534144"/>
            <a:ext cx="15544800" cy="9144000"/>
          </a:xfrm>
          <a:prstGeom prst="rect">
            <a:avLst/>
          </a:prstGeom>
          <a:noFill/>
          <a:ln>
            <a:noFill/>
          </a:ln>
        </p:spPr>
        <p:txBody>
          <a:bodyPr anchorCtr="0" anchor="t" bIns="182875" lIns="365750" spcFirstLastPara="1" rIns="365750" wrap="square" tIns="182875">
            <a:normAutofit/>
          </a:bodyPr>
          <a:lstStyle>
            <a:lvl1pPr indent="-228600" lvl="0" marL="457200" algn="l">
              <a:spcBef>
                <a:spcPts val="1600"/>
              </a:spcBef>
              <a:spcAft>
                <a:spcPts val="0"/>
              </a:spcAft>
              <a:buSzPts val="6400"/>
              <a:buNone/>
              <a:defRPr sz="8000">
                <a:solidFill>
                  <a:srgbClr val="888888"/>
                </a:solidFill>
              </a:defRPr>
            </a:lvl1pPr>
            <a:lvl2pPr indent="-228600" lvl="1" marL="914400" algn="l">
              <a:spcBef>
                <a:spcPts val="1440"/>
              </a:spcBef>
              <a:spcAft>
                <a:spcPts val="0"/>
              </a:spcAft>
              <a:buSzPts val="6840"/>
              <a:buNone/>
              <a:defRPr sz="7200">
                <a:solidFill>
                  <a:srgbClr val="888888"/>
                </a:solidFill>
              </a:defRPr>
            </a:lvl2pPr>
            <a:lvl3pPr indent="-228600" lvl="2" marL="1371600" algn="l">
              <a:spcBef>
                <a:spcPts val="1280"/>
              </a:spcBef>
              <a:spcAft>
                <a:spcPts val="0"/>
              </a:spcAft>
              <a:buSzPts val="6400"/>
              <a:buNone/>
              <a:defRPr sz="6400">
                <a:solidFill>
                  <a:srgbClr val="888888"/>
                </a:solidFill>
              </a:defRPr>
            </a:lvl3pPr>
            <a:lvl4pPr indent="-228600" lvl="3" marL="1828800" algn="l">
              <a:spcBef>
                <a:spcPts val="1120"/>
              </a:spcBef>
              <a:spcAft>
                <a:spcPts val="0"/>
              </a:spcAft>
              <a:buSzPts val="5600"/>
              <a:buNone/>
              <a:defRPr sz="5600">
                <a:solidFill>
                  <a:srgbClr val="888888"/>
                </a:solidFill>
              </a:defRPr>
            </a:lvl4pPr>
            <a:lvl5pPr indent="-228600" lvl="4" marL="2286000" algn="l">
              <a:spcBef>
                <a:spcPts val="1120"/>
              </a:spcBef>
              <a:spcAft>
                <a:spcPts val="0"/>
              </a:spcAft>
              <a:buSzPts val="5600"/>
              <a:buNone/>
              <a:defRPr sz="5600">
                <a:solidFill>
                  <a:srgbClr val="888888"/>
                </a:solidFill>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wo Content" type="twoObj">
  <p:cSld name="TWO_OBJECTS">
    <p:spTree>
      <p:nvGrpSpPr>
        <p:cNvPr id="41" name="Shape 41"/>
        <p:cNvGrpSpPr/>
        <p:nvPr/>
      </p:nvGrpSpPr>
      <p:grpSpPr>
        <a:xfrm>
          <a:off x="0" y="0"/>
          <a:ext cx="0" cy="0"/>
          <a:chOff x="0" y="0"/>
          <a:chExt cx="0" cy="0"/>
        </a:xfrm>
      </p:grpSpPr>
      <p:sp>
        <p:nvSpPr>
          <p:cNvPr id="42" name="Google Shape;42;p6"/>
          <p:cNvSpPr txBox="1"/>
          <p:nvPr>
            <p:ph type="title"/>
          </p:nvPr>
        </p:nvSpPr>
        <p:spPr>
          <a:xfrm>
            <a:off x="1828800" y="1069976"/>
            <a:ext cx="32918401" cy="5596128"/>
          </a:xfrm>
          <a:prstGeom prst="rect">
            <a:avLst/>
          </a:prstGeom>
          <a:noFill/>
          <a:ln>
            <a:noFill/>
          </a:ln>
        </p:spPr>
        <p:txBody>
          <a:bodyPr anchorCtr="0" anchor="ctr" bIns="182875" lIns="365750" spcFirstLastPara="1" rIns="365750" wrap="square" tIns="182875">
            <a:normAutofit/>
          </a:bodyPr>
          <a:lstStyle>
            <a:lvl1pPr lvl="0" algn="l">
              <a:spcBef>
                <a:spcPts val="0"/>
              </a:spcBef>
              <a:spcAft>
                <a:spcPts val="0"/>
              </a:spcAft>
              <a:buClr>
                <a:srgbClr val="FFE44E"/>
              </a:buClr>
              <a:buSzPts val="16800"/>
              <a:buFont typeface="Century Gothic"/>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43" name="Google Shape;43;p6"/>
          <p:cNvSpPr txBox="1"/>
          <p:nvPr>
            <p:ph idx="1" type="body"/>
          </p:nvPr>
        </p:nvSpPr>
        <p:spPr>
          <a:xfrm>
            <a:off x="1828800" y="6889750"/>
            <a:ext cx="16154400" cy="18103852"/>
          </a:xfrm>
          <a:prstGeom prst="rect">
            <a:avLst/>
          </a:prstGeom>
          <a:noFill/>
          <a:ln>
            <a:noFill/>
          </a:ln>
        </p:spPr>
        <p:txBody>
          <a:bodyPr anchorCtr="0" anchor="t" bIns="182875" lIns="365750" spcFirstLastPara="1" rIns="365750" wrap="square" tIns="182875">
            <a:normAutofit/>
          </a:bodyPr>
          <a:lstStyle>
            <a:lvl1pPr indent="-756920" lvl="0" marL="457200" algn="l">
              <a:spcBef>
                <a:spcPts val="2080"/>
              </a:spcBef>
              <a:spcAft>
                <a:spcPts val="0"/>
              </a:spcAft>
              <a:buSzPts val="8320"/>
              <a:buChar char="⦿"/>
              <a:defRPr sz="10400"/>
            </a:lvl1pPr>
            <a:lvl2pPr indent="-807720" lvl="1" marL="914400" algn="l">
              <a:spcBef>
                <a:spcPts val="1920"/>
              </a:spcBef>
              <a:spcAft>
                <a:spcPts val="0"/>
              </a:spcAft>
              <a:buSzPts val="9120"/>
              <a:buChar char="›"/>
              <a:defRPr sz="9600"/>
            </a:lvl2pPr>
            <a:lvl3pPr indent="-736600" lvl="2" marL="1371600" algn="l">
              <a:spcBef>
                <a:spcPts val="1600"/>
              </a:spcBef>
              <a:spcAft>
                <a:spcPts val="0"/>
              </a:spcAft>
              <a:buSzPts val="8000"/>
              <a:buChar char="●"/>
              <a:defRPr sz="8000"/>
            </a:lvl3pPr>
            <a:lvl4pPr indent="-685800" lvl="3" marL="1828800" algn="l">
              <a:spcBef>
                <a:spcPts val="1440"/>
              </a:spcBef>
              <a:spcAft>
                <a:spcPts val="0"/>
              </a:spcAft>
              <a:buSzPts val="7200"/>
              <a:buChar char="●"/>
              <a:defRPr sz="7200"/>
            </a:lvl4pPr>
            <a:lvl5pPr indent="-685800" lvl="4" marL="2286000" algn="l">
              <a:spcBef>
                <a:spcPts val="1440"/>
              </a:spcBef>
              <a:spcAft>
                <a:spcPts val="0"/>
              </a:spcAft>
              <a:buSzPts val="7200"/>
              <a:buChar char="●"/>
              <a:defRPr sz="72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4" name="Google Shape;44;p6"/>
          <p:cNvSpPr txBox="1"/>
          <p:nvPr>
            <p:ph idx="2" type="body"/>
          </p:nvPr>
        </p:nvSpPr>
        <p:spPr>
          <a:xfrm>
            <a:off x="18592800" y="6889750"/>
            <a:ext cx="16154400" cy="18103852"/>
          </a:xfrm>
          <a:prstGeom prst="rect">
            <a:avLst/>
          </a:prstGeom>
          <a:noFill/>
          <a:ln>
            <a:noFill/>
          </a:ln>
        </p:spPr>
        <p:txBody>
          <a:bodyPr anchorCtr="0" anchor="t" bIns="182875" lIns="365750" spcFirstLastPara="1" rIns="365750" wrap="square" tIns="182875">
            <a:normAutofit/>
          </a:bodyPr>
          <a:lstStyle>
            <a:lvl1pPr indent="-756920" lvl="0" marL="457200" algn="l">
              <a:spcBef>
                <a:spcPts val="2080"/>
              </a:spcBef>
              <a:spcAft>
                <a:spcPts val="0"/>
              </a:spcAft>
              <a:buSzPts val="8320"/>
              <a:buChar char="⦿"/>
              <a:defRPr sz="10400"/>
            </a:lvl1pPr>
            <a:lvl2pPr indent="-807720" lvl="1" marL="914400" algn="l">
              <a:spcBef>
                <a:spcPts val="1920"/>
              </a:spcBef>
              <a:spcAft>
                <a:spcPts val="0"/>
              </a:spcAft>
              <a:buSzPts val="9120"/>
              <a:buChar char="›"/>
              <a:defRPr sz="9600"/>
            </a:lvl2pPr>
            <a:lvl3pPr indent="-736600" lvl="2" marL="1371600" algn="l">
              <a:spcBef>
                <a:spcPts val="1600"/>
              </a:spcBef>
              <a:spcAft>
                <a:spcPts val="0"/>
              </a:spcAft>
              <a:buSzPts val="8000"/>
              <a:buChar char="●"/>
              <a:defRPr sz="8000"/>
            </a:lvl3pPr>
            <a:lvl4pPr indent="-685800" lvl="3" marL="1828800" algn="l">
              <a:spcBef>
                <a:spcPts val="1440"/>
              </a:spcBef>
              <a:spcAft>
                <a:spcPts val="0"/>
              </a:spcAft>
              <a:buSzPts val="7200"/>
              <a:buChar char="●"/>
              <a:defRPr sz="7200"/>
            </a:lvl4pPr>
            <a:lvl5pPr indent="-685800" lvl="4" marL="2286000" algn="l">
              <a:spcBef>
                <a:spcPts val="1440"/>
              </a:spcBef>
              <a:spcAft>
                <a:spcPts val="0"/>
              </a:spcAft>
              <a:buSzPts val="7200"/>
              <a:buChar char="●"/>
              <a:defRPr sz="72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45" name="Google Shape;45;p6"/>
          <p:cNvSpPr txBox="1"/>
          <p:nvPr>
            <p:ph idx="10" type="dt"/>
          </p:nvPr>
        </p:nvSpPr>
        <p:spPr>
          <a:xfrm>
            <a:off x="19165823" y="25923877"/>
            <a:ext cx="8534400" cy="1207008"/>
          </a:xfrm>
          <a:prstGeom prst="rect">
            <a:avLst/>
          </a:prstGeom>
          <a:noFill/>
          <a:ln>
            <a:noFill/>
          </a:ln>
        </p:spPr>
        <p:txBody>
          <a:bodyPr anchorCtr="0" anchor="b" bIns="182875" lIns="365750" spcFirstLastPara="1" rIns="365750" wrap="square" tIns="18287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6" name="Google Shape;46;p6"/>
          <p:cNvSpPr txBox="1"/>
          <p:nvPr>
            <p:ph idx="11" type="ftr"/>
          </p:nvPr>
        </p:nvSpPr>
        <p:spPr>
          <a:xfrm>
            <a:off x="1828800" y="25923877"/>
            <a:ext cx="17040224" cy="1207008"/>
          </a:xfrm>
          <a:prstGeom prst="rect">
            <a:avLst/>
          </a:prstGeom>
          <a:noFill/>
          <a:ln>
            <a:noFill/>
          </a:ln>
        </p:spPr>
        <p:txBody>
          <a:bodyPr anchorCtr="0" anchor="b" bIns="182875" lIns="365750" spcFirstLastPara="1" rIns="365750" wrap="square" tIns="1828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6"/>
          <p:cNvSpPr txBox="1"/>
          <p:nvPr>
            <p:ph idx="12" type="sldNum"/>
          </p:nvPr>
        </p:nvSpPr>
        <p:spPr>
          <a:xfrm>
            <a:off x="30358081" y="25923877"/>
            <a:ext cx="2011680" cy="1207008"/>
          </a:xfrm>
          <a:prstGeom prst="rect">
            <a:avLst/>
          </a:prstGeom>
          <a:noFill/>
          <a:ln>
            <a:noFill/>
          </a:ln>
        </p:spPr>
        <p:txBody>
          <a:bodyPr anchorCtr="0" anchor="b" bIns="182875" lIns="365750" spcFirstLastPara="1" rIns="365750" wrap="square" tIns="182875">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mparison" showMasterSp="0" type="twoTxTwoObj">
  <p:cSld name="TWO_OBJECTS_WITH_TEXT">
    <p:bg>
      <p:bgPr>
        <a:gradFill>
          <a:gsLst>
            <a:gs pos="0">
              <a:srgbClr val="747474"/>
            </a:gs>
            <a:gs pos="60000">
              <a:srgbClr val="9C9C9C"/>
            </a:gs>
            <a:gs pos="100000">
              <a:srgbClr val="B4B4B4"/>
            </a:gs>
          </a:gsLst>
          <a:lin ang="5400000" scaled="0"/>
        </a:gradFill>
      </p:bgPr>
    </p:bg>
    <p:spTree>
      <p:nvGrpSpPr>
        <p:cNvPr id="48" name="Shape 48"/>
        <p:cNvGrpSpPr/>
        <p:nvPr/>
      </p:nvGrpSpPr>
      <p:grpSpPr>
        <a:xfrm>
          <a:off x="0" y="0"/>
          <a:ext cx="0" cy="0"/>
          <a:chOff x="0" y="0"/>
          <a:chExt cx="0" cy="0"/>
        </a:xfrm>
      </p:grpSpPr>
      <p:sp>
        <p:nvSpPr>
          <p:cNvPr id="49" name="Google Shape;49;p7"/>
          <p:cNvSpPr txBox="1"/>
          <p:nvPr>
            <p:ph type="title"/>
          </p:nvPr>
        </p:nvSpPr>
        <p:spPr>
          <a:xfrm rot="-5400000">
            <a:off x="-9181433" y="11337152"/>
            <a:ext cx="24615649" cy="4267200"/>
          </a:xfrm>
          <a:prstGeom prst="rect">
            <a:avLst/>
          </a:prstGeom>
          <a:noFill/>
          <a:ln>
            <a:noFill/>
          </a:ln>
        </p:spPr>
        <p:txBody>
          <a:bodyPr anchorCtr="0" anchor="b" bIns="182875" lIns="365750" spcFirstLastPara="1" rIns="365750" wrap="square" tIns="182875">
            <a:normAutofit/>
          </a:bodyPr>
          <a:lstStyle>
            <a:lvl1pPr lvl="0" algn="ctr">
              <a:spcBef>
                <a:spcPts val="0"/>
              </a:spcBef>
              <a:spcAft>
                <a:spcPts val="0"/>
              </a:spcAft>
              <a:buClr>
                <a:schemeClr val="lt1"/>
              </a:buClr>
              <a:buSzPts val="13200"/>
              <a:buFont typeface="Century Gothic"/>
              <a:buNone/>
              <a:defRPr b="1" sz="13200">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0" name="Google Shape;50;p7"/>
          <p:cNvSpPr txBox="1"/>
          <p:nvPr>
            <p:ph idx="1" type="body"/>
          </p:nvPr>
        </p:nvSpPr>
        <p:spPr>
          <a:xfrm rot="-5400000">
            <a:off x="587032" y="6035920"/>
            <a:ext cx="12070079" cy="2324096"/>
          </a:xfrm>
          <a:prstGeom prst="rect">
            <a:avLst/>
          </a:prstGeom>
          <a:solidFill>
            <a:schemeClr val="dk1"/>
          </a:solidFill>
          <a:ln>
            <a:noFill/>
          </a:ln>
        </p:spPr>
        <p:txBody>
          <a:bodyPr anchorCtr="0" anchor="ctr" bIns="182875" lIns="365750" spcFirstLastPara="1" rIns="365750" wrap="square" tIns="182875">
            <a:normAutofit/>
          </a:bodyPr>
          <a:lstStyle>
            <a:lvl1pPr indent="-228600" lvl="0" marL="457200" algn="ctr">
              <a:spcBef>
                <a:spcPts val="1280"/>
              </a:spcBef>
              <a:spcAft>
                <a:spcPts val="0"/>
              </a:spcAft>
              <a:buSzPts val="5120"/>
              <a:buNone/>
              <a:defRPr b="0" sz="6400">
                <a:solidFill>
                  <a:schemeClr val="lt1"/>
                </a:solidFill>
              </a:defRPr>
            </a:lvl1pPr>
            <a:lvl2pPr indent="-228600" lvl="1" marL="914400" algn="l">
              <a:spcBef>
                <a:spcPts val="1600"/>
              </a:spcBef>
              <a:spcAft>
                <a:spcPts val="0"/>
              </a:spcAft>
              <a:buSzPts val="7600"/>
              <a:buNone/>
              <a:defRPr b="1" sz="8000"/>
            </a:lvl2pPr>
            <a:lvl3pPr indent="-228600" lvl="2" marL="1371600" algn="l">
              <a:spcBef>
                <a:spcPts val="1440"/>
              </a:spcBef>
              <a:spcAft>
                <a:spcPts val="0"/>
              </a:spcAft>
              <a:buSzPts val="7200"/>
              <a:buNone/>
              <a:defRPr b="1" sz="7200"/>
            </a:lvl3pPr>
            <a:lvl4pPr indent="-228600" lvl="3" marL="1828800" algn="l">
              <a:spcBef>
                <a:spcPts val="1280"/>
              </a:spcBef>
              <a:spcAft>
                <a:spcPts val="0"/>
              </a:spcAft>
              <a:buSzPts val="6400"/>
              <a:buNone/>
              <a:defRPr b="1" sz="6400"/>
            </a:lvl4pPr>
            <a:lvl5pPr indent="-228600" lvl="4" marL="2286000" algn="l">
              <a:spcBef>
                <a:spcPts val="1280"/>
              </a:spcBef>
              <a:spcAft>
                <a:spcPts val="0"/>
              </a:spcAft>
              <a:buSzPts val="6400"/>
              <a:buNone/>
              <a:defRPr b="1" sz="64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1" name="Google Shape;51;p7"/>
          <p:cNvSpPr txBox="1"/>
          <p:nvPr>
            <p:ph idx="2" type="body"/>
          </p:nvPr>
        </p:nvSpPr>
        <p:spPr>
          <a:xfrm rot="-5400000">
            <a:off x="587032" y="18581489"/>
            <a:ext cx="12070079" cy="2324096"/>
          </a:xfrm>
          <a:prstGeom prst="rect">
            <a:avLst/>
          </a:prstGeom>
          <a:solidFill>
            <a:schemeClr val="dk1"/>
          </a:solidFill>
          <a:ln>
            <a:noFill/>
          </a:ln>
        </p:spPr>
        <p:txBody>
          <a:bodyPr anchorCtr="0" anchor="ctr" bIns="182875" lIns="365750" spcFirstLastPara="1" rIns="365750" wrap="square" tIns="182875">
            <a:normAutofit/>
          </a:bodyPr>
          <a:lstStyle>
            <a:lvl1pPr indent="-228600" lvl="0" marL="457200" algn="ctr">
              <a:spcBef>
                <a:spcPts val="1280"/>
              </a:spcBef>
              <a:spcAft>
                <a:spcPts val="0"/>
              </a:spcAft>
              <a:buSzPts val="5120"/>
              <a:buNone/>
              <a:defRPr b="0" sz="6400">
                <a:solidFill>
                  <a:schemeClr val="lt1"/>
                </a:solidFill>
              </a:defRPr>
            </a:lvl1pPr>
            <a:lvl2pPr indent="-228600" lvl="1" marL="914400" algn="l">
              <a:spcBef>
                <a:spcPts val="1600"/>
              </a:spcBef>
              <a:spcAft>
                <a:spcPts val="0"/>
              </a:spcAft>
              <a:buSzPts val="7600"/>
              <a:buNone/>
              <a:defRPr b="1" sz="8000"/>
            </a:lvl2pPr>
            <a:lvl3pPr indent="-228600" lvl="2" marL="1371600" algn="l">
              <a:spcBef>
                <a:spcPts val="1440"/>
              </a:spcBef>
              <a:spcAft>
                <a:spcPts val="0"/>
              </a:spcAft>
              <a:buSzPts val="7200"/>
              <a:buNone/>
              <a:defRPr b="1" sz="7200"/>
            </a:lvl3pPr>
            <a:lvl4pPr indent="-228600" lvl="3" marL="1828800" algn="l">
              <a:spcBef>
                <a:spcPts val="1280"/>
              </a:spcBef>
              <a:spcAft>
                <a:spcPts val="0"/>
              </a:spcAft>
              <a:buSzPts val="6400"/>
              <a:buNone/>
              <a:defRPr b="1" sz="6400"/>
            </a:lvl4pPr>
            <a:lvl5pPr indent="-228600" lvl="4" marL="2286000" algn="l">
              <a:spcBef>
                <a:spcPts val="1280"/>
              </a:spcBef>
              <a:spcAft>
                <a:spcPts val="0"/>
              </a:spcAft>
              <a:buSzPts val="6400"/>
              <a:buNone/>
              <a:defRPr b="1" sz="64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2" name="Google Shape;52;p7"/>
          <p:cNvSpPr txBox="1"/>
          <p:nvPr>
            <p:ph idx="3" type="body"/>
          </p:nvPr>
        </p:nvSpPr>
        <p:spPr>
          <a:xfrm>
            <a:off x="8088920" y="1162928"/>
            <a:ext cx="27432000" cy="12070079"/>
          </a:xfrm>
          <a:prstGeom prst="rect">
            <a:avLst/>
          </a:prstGeom>
          <a:noFill/>
          <a:ln>
            <a:noFill/>
          </a:ln>
        </p:spPr>
        <p:txBody>
          <a:bodyPr anchorCtr="0" anchor="t" bIns="182875" lIns="365750" spcFirstLastPara="1" rIns="365750" wrap="square" tIns="182875">
            <a:normAutofit/>
          </a:bodyPr>
          <a:lstStyle>
            <a:lvl1pPr indent="-716280" lvl="0" marL="457200" algn="l">
              <a:spcBef>
                <a:spcPts val="1920"/>
              </a:spcBef>
              <a:spcAft>
                <a:spcPts val="0"/>
              </a:spcAft>
              <a:buSzPts val="7680"/>
              <a:buChar char="⦿"/>
              <a:defRPr sz="9600"/>
            </a:lvl1pPr>
            <a:lvl2pPr indent="-711200" lvl="1" marL="914400" algn="l">
              <a:spcBef>
                <a:spcPts val="1600"/>
              </a:spcBef>
              <a:spcAft>
                <a:spcPts val="0"/>
              </a:spcAft>
              <a:buSzPts val="7600"/>
              <a:buChar char="›"/>
              <a:defRPr sz="8000"/>
            </a:lvl2pPr>
            <a:lvl3pPr indent="-685800" lvl="2" marL="1371600" algn="l">
              <a:spcBef>
                <a:spcPts val="1440"/>
              </a:spcBef>
              <a:spcAft>
                <a:spcPts val="0"/>
              </a:spcAft>
              <a:buSzPts val="7200"/>
              <a:buChar char="●"/>
              <a:defRPr sz="7200"/>
            </a:lvl3pPr>
            <a:lvl4pPr indent="-635000" lvl="3" marL="1828800" algn="l">
              <a:spcBef>
                <a:spcPts val="1280"/>
              </a:spcBef>
              <a:spcAft>
                <a:spcPts val="0"/>
              </a:spcAft>
              <a:buSzPts val="6400"/>
              <a:buChar char="●"/>
              <a:defRPr sz="6400"/>
            </a:lvl4pPr>
            <a:lvl5pPr indent="-635000" lvl="4" marL="2286000" algn="l">
              <a:spcBef>
                <a:spcPts val="1280"/>
              </a:spcBef>
              <a:spcAft>
                <a:spcPts val="0"/>
              </a:spcAft>
              <a:buSzPts val="6400"/>
              <a:buChar char="●"/>
              <a:defRPr sz="64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3" name="Google Shape;53;p7"/>
          <p:cNvSpPr txBox="1"/>
          <p:nvPr>
            <p:ph idx="4" type="body"/>
          </p:nvPr>
        </p:nvSpPr>
        <p:spPr>
          <a:xfrm>
            <a:off x="8088920" y="13708495"/>
            <a:ext cx="27432000" cy="12070079"/>
          </a:xfrm>
          <a:prstGeom prst="rect">
            <a:avLst/>
          </a:prstGeom>
          <a:noFill/>
          <a:ln>
            <a:noFill/>
          </a:ln>
        </p:spPr>
        <p:txBody>
          <a:bodyPr anchorCtr="0" anchor="t" bIns="182875" lIns="365750" spcFirstLastPara="1" rIns="365750" wrap="square" tIns="182875">
            <a:normAutofit/>
          </a:bodyPr>
          <a:lstStyle>
            <a:lvl1pPr indent="-716280" lvl="0" marL="457200" algn="l">
              <a:spcBef>
                <a:spcPts val="1920"/>
              </a:spcBef>
              <a:spcAft>
                <a:spcPts val="0"/>
              </a:spcAft>
              <a:buSzPts val="7680"/>
              <a:buChar char="⦿"/>
              <a:defRPr sz="9600"/>
            </a:lvl1pPr>
            <a:lvl2pPr indent="-711200" lvl="1" marL="914400" algn="l">
              <a:spcBef>
                <a:spcPts val="1600"/>
              </a:spcBef>
              <a:spcAft>
                <a:spcPts val="0"/>
              </a:spcAft>
              <a:buSzPts val="7600"/>
              <a:buChar char="›"/>
              <a:defRPr sz="8000"/>
            </a:lvl2pPr>
            <a:lvl3pPr indent="-685800" lvl="2" marL="1371600" algn="l">
              <a:spcBef>
                <a:spcPts val="1440"/>
              </a:spcBef>
              <a:spcAft>
                <a:spcPts val="0"/>
              </a:spcAft>
              <a:buSzPts val="7200"/>
              <a:buChar char="●"/>
              <a:defRPr sz="7200"/>
            </a:lvl3pPr>
            <a:lvl4pPr indent="-635000" lvl="3" marL="1828800" algn="l">
              <a:spcBef>
                <a:spcPts val="1280"/>
              </a:spcBef>
              <a:spcAft>
                <a:spcPts val="0"/>
              </a:spcAft>
              <a:buSzPts val="6400"/>
              <a:buChar char="●"/>
              <a:defRPr sz="6400"/>
            </a:lvl4pPr>
            <a:lvl5pPr indent="-635000" lvl="4" marL="2286000" algn="l">
              <a:spcBef>
                <a:spcPts val="1280"/>
              </a:spcBef>
              <a:spcAft>
                <a:spcPts val="0"/>
              </a:spcAft>
              <a:buSzPts val="6400"/>
              <a:buChar char="●"/>
              <a:defRPr sz="64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54" name="Google Shape;54;p7"/>
          <p:cNvSpPr txBox="1"/>
          <p:nvPr>
            <p:ph idx="10" type="dt"/>
          </p:nvPr>
        </p:nvSpPr>
        <p:spPr>
          <a:xfrm>
            <a:off x="19165823" y="25923877"/>
            <a:ext cx="8522208" cy="1207008"/>
          </a:xfrm>
          <a:prstGeom prst="rect">
            <a:avLst/>
          </a:prstGeom>
          <a:noFill/>
          <a:ln>
            <a:noFill/>
          </a:ln>
        </p:spPr>
        <p:txBody>
          <a:bodyPr anchorCtr="0" anchor="b" bIns="182875" lIns="365750" spcFirstLastPara="1" rIns="365750" wrap="square" tIns="18287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5" name="Google Shape;55;p7"/>
          <p:cNvSpPr txBox="1"/>
          <p:nvPr>
            <p:ph idx="11" type="ftr"/>
          </p:nvPr>
        </p:nvSpPr>
        <p:spPr>
          <a:xfrm>
            <a:off x="1828800" y="25923877"/>
            <a:ext cx="17044415" cy="1207008"/>
          </a:xfrm>
          <a:prstGeom prst="rect">
            <a:avLst/>
          </a:prstGeom>
          <a:noFill/>
          <a:ln>
            <a:noFill/>
          </a:ln>
        </p:spPr>
        <p:txBody>
          <a:bodyPr anchorCtr="0" anchor="b" bIns="182875" lIns="365750" spcFirstLastPara="1" rIns="365750" wrap="square" tIns="1828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7"/>
          <p:cNvSpPr txBox="1"/>
          <p:nvPr>
            <p:ph idx="12" type="sldNum"/>
          </p:nvPr>
        </p:nvSpPr>
        <p:spPr>
          <a:xfrm>
            <a:off x="30358081" y="25932384"/>
            <a:ext cx="2011680" cy="1207008"/>
          </a:xfrm>
          <a:prstGeom prst="rect">
            <a:avLst/>
          </a:prstGeom>
          <a:noFill/>
          <a:ln>
            <a:noFill/>
          </a:ln>
        </p:spPr>
        <p:txBody>
          <a:bodyPr anchorCtr="0" anchor="b" bIns="182875" lIns="365750" spcFirstLastPara="1" rIns="365750" wrap="square" tIns="182875">
            <a:noAutofit/>
          </a:bodyPr>
          <a:lstStyle>
            <a:lvl1pPr indent="0" lvl="0" marL="0" algn="ctr">
              <a:spcBef>
                <a:spcPts val="0"/>
              </a:spcBef>
              <a:buNone/>
              <a:defRPr sz="4800">
                <a:solidFill>
                  <a:schemeClr val="lt1"/>
                </a:solidFill>
                <a:latin typeface="Century Gothic"/>
                <a:ea typeface="Century Gothic"/>
                <a:cs typeface="Century Gothic"/>
                <a:sym typeface="Century Gothic"/>
              </a:defRPr>
            </a:lvl1pPr>
            <a:lvl2pPr indent="0" lvl="1" marL="0" algn="ctr">
              <a:spcBef>
                <a:spcPts val="0"/>
              </a:spcBef>
              <a:buNone/>
              <a:defRPr sz="4800">
                <a:solidFill>
                  <a:schemeClr val="lt1"/>
                </a:solidFill>
                <a:latin typeface="Century Gothic"/>
                <a:ea typeface="Century Gothic"/>
                <a:cs typeface="Century Gothic"/>
                <a:sym typeface="Century Gothic"/>
              </a:defRPr>
            </a:lvl2pPr>
            <a:lvl3pPr indent="0" lvl="2" marL="0" algn="ctr">
              <a:spcBef>
                <a:spcPts val="0"/>
              </a:spcBef>
              <a:buNone/>
              <a:defRPr sz="4800">
                <a:solidFill>
                  <a:schemeClr val="lt1"/>
                </a:solidFill>
                <a:latin typeface="Century Gothic"/>
                <a:ea typeface="Century Gothic"/>
                <a:cs typeface="Century Gothic"/>
                <a:sym typeface="Century Gothic"/>
              </a:defRPr>
            </a:lvl3pPr>
            <a:lvl4pPr indent="0" lvl="3" marL="0" algn="ctr">
              <a:spcBef>
                <a:spcPts val="0"/>
              </a:spcBef>
              <a:buNone/>
              <a:defRPr sz="4800">
                <a:solidFill>
                  <a:schemeClr val="lt1"/>
                </a:solidFill>
                <a:latin typeface="Century Gothic"/>
                <a:ea typeface="Century Gothic"/>
                <a:cs typeface="Century Gothic"/>
                <a:sym typeface="Century Gothic"/>
              </a:defRPr>
            </a:lvl4pPr>
            <a:lvl5pPr indent="0" lvl="4" marL="0" algn="ctr">
              <a:spcBef>
                <a:spcPts val="0"/>
              </a:spcBef>
              <a:buNone/>
              <a:defRPr sz="4800">
                <a:solidFill>
                  <a:schemeClr val="lt1"/>
                </a:solidFill>
                <a:latin typeface="Century Gothic"/>
                <a:ea typeface="Century Gothic"/>
                <a:cs typeface="Century Gothic"/>
                <a:sym typeface="Century Gothic"/>
              </a:defRPr>
            </a:lvl5pPr>
            <a:lvl6pPr indent="0" lvl="5" marL="0" algn="ctr">
              <a:spcBef>
                <a:spcPts val="0"/>
              </a:spcBef>
              <a:buNone/>
              <a:defRPr sz="4800">
                <a:solidFill>
                  <a:schemeClr val="lt1"/>
                </a:solidFill>
                <a:latin typeface="Century Gothic"/>
                <a:ea typeface="Century Gothic"/>
                <a:cs typeface="Century Gothic"/>
                <a:sym typeface="Century Gothic"/>
              </a:defRPr>
            </a:lvl6pPr>
            <a:lvl7pPr indent="0" lvl="6" marL="0" algn="ctr">
              <a:spcBef>
                <a:spcPts val="0"/>
              </a:spcBef>
              <a:buNone/>
              <a:defRPr sz="4800">
                <a:solidFill>
                  <a:schemeClr val="lt1"/>
                </a:solidFill>
                <a:latin typeface="Century Gothic"/>
                <a:ea typeface="Century Gothic"/>
                <a:cs typeface="Century Gothic"/>
                <a:sym typeface="Century Gothic"/>
              </a:defRPr>
            </a:lvl7pPr>
            <a:lvl8pPr indent="0" lvl="7" marL="0" algn="ctr">
              <a:spcBef>
                <a:spcPts val="0"/>
              </a:spcBef>
              <a:buNone/>
              <a:defRPr sz="4800">
                <a:solidFill>
                  <a:schemeClr val="lt1"/>
                </a:solidFill>
                <a:latin typeface="Century Gothic"/>
                <a:ea typeface="Century Gothic"/>
                <a:cs typeface="Century Gothic"/>
                <a:sym typeface="Century Gothic"/>
              </a:defRPr>
            </a:lvl8pPr>
            <a:lvl9pPr indent="0" lvl="8" marL="0" algn="ctr">
              <a:spcBef>
                <a:spcPts val="0"/>
              </a:spcBef>
              <a:buNone/>
              <a:defRPr sz="4800">
                <a:solidFill>
                  <a:schemeClr val="lt1"/>
                </a:solidFill>
                <a:latin typeface="Century Gothic"/>
                <a:ea typeface="Century Gothic"/>
                <a:cs typeface="Century Gothic"/>
                <a:sym typeface="Century Gothic"/>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57" name="Shape 57"/>
        <p:cNvGrpSpPr/>
        <p:nvPr/>
      </p:nvGrpSpPr>
      <p:grpSpPr>
        <a:xfrm>
          <a:off x="0" y="0"/>
          <a:ext cx="0" cy="0"/>
          <a:chOff x="0" y="0"/>
          <a:chExt cx="0" cy="0"/>
        </a:xfrm>
      </p:grpSpPr>
      <p:sp>
        <p:nvSpPr>
          <p:cNvPr id="58" name="Google Shape;58;p8"/>
          <p:cNvSpPr txBox="1"/>
          <p:nvPr>
            <p:ph type="title"/>
          </p:nvPr>
        </p:nvSpPr>
        <p:spPr>
          <a:xfrm>
            <a:off x="1828800" y="1069976"/>
            <a:ext cx="32918401" cy="5596128"/>
          </a:xfrm>
          <a:prstGeom prst="rect">
            <a:avLst/>
          </a:prstGeom>
          <a:noFill/>
          <a:ln>
            <a:noFill/>
          </a:ln>
        </p:spPr>
        <p:txBody>
          <a:bodyPr anchorCtr="0" anchor="ctr" bIns="182875" lIns="365750" spcFirstLastPara="1" rIns="365750" wrap="square" tIns="182875">
            <a:normAutofit/>
          </a:bodyPr>
          <a:lstStyle>
            <a:lvl1pPr lvl="0" algn="l">
              <a:spcBef>
                <a:spcPts val="0"/>
              </a:spcBef>
              <a:spcAft>
                <a:spcPts val="0"/>
              </a:spcAft>
              <a:buClr>
                <a:srgbClr val="FFE44E"/>
              </a:buClr>
              <a:buSzPts val="16800"/>
              <a:buFont typeface="Century Gothic"/>
              <a:buNone/>
              <a:defRPr b="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8"/>
          <p:cNvSpPr txBox="1"/>
          <p:nvPr>
            <p:ph idx="10" type="dt"/>
          </p:nvPr>
        </p:nvSpPr>
        <p:spPr>
          <a:xfrm>
            <a:off x="19165823" y="25923877"/>
            <a:ext cx="8534400" cy="1207008"/>
          </a:xfrm>
          <a:prstGeom prst="rect">
            <a:avLst/>
          </a:prstGeom>
          <a:noFill/>
          <a:ln>
            <a:noFill/>
          </a:ln>
        </p:spPr>
        <p:txBody>
          <a:bodyPr anchorCtr="0" anchor="b" bIns="182875" lIns="365750" spcFirstLastPara="1" rIns="365750" wrap="square" tIns="18287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0" name="Google Shape;60;p8"/>
          <p:cNvSpPr txBox="1"/>
          <p:nvPr>
            <p:ph idx="11" type="ftr"/>
          </p:nvPr>
        </p:nvSpPr>
        <p:spPr>
          <a:xfrm>
            <a:off x="1828800" y="25927563"/>
            <a:ext cx="17040224" cy="1203324"/>
          </a:xfrm>
          <a:prstGeom prst="rect">
            <a:avLst/>
          </a:prstGeom>
          <a:noFill/>
          <a:ln>
            <a:noFill/>
          </a:ln>
        </p:spPr>
        <p:txBody>
          <a:bodyPr anchorCtr="0" anchor="b" bIns="182875" lIns="365750" spcFirstLastPara="1" rIns="365750" wrap="square" tIns="1828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1" name="Google Shape;61;p8"/>
          <p:cNvSpPr txBox="1"/>
          <p:nvPr>
            <p:ph idx="12" type="sldNum"/>
          </p:nvPr>
        </p:nvSpPr>
        <p:spPr>
          <a:xfrm>
            <a:off x="30358081" y="25923877"/>
            <a:ext cx="2011680" cy="1207008"/>
          </a:xfrm>
          <a:prstGeom prst="rect">
            <a:avLst/>
          </a:prstGeom>
          <a:noFill/>
          <a:ln>
            <a:noFill/>
          </a:ln>
        </p:spPr>
        <p:txBody>
          <a:bodyPr anchorCtr="0" anchor="b" bIns="182875" lIns="365750" spcFirstLastPara="1" rIns="365750" wrap="square" tIns="182875">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62" name="Shape 62"/>
        <p:cNvGrpSpPr/>
        <p:nvPr/>
      </p:nvGrpSpPr>
      <p:grpSpPr>
        <a:xfrm>
          <a:off x="0" y="0"/>
          <a:ext cx="0" cy="0"/>
          <a:chOff x="0" y="0"/>
          <a:chExt cx="0" cy="0"/>
        </a:xfrm>
      </p:grpSpPr>
      <p:sp>
        <p:nvSpPr>
          <p:cNvPr id="63" name="Google Shape;63;p9"/>
          <p:cNvSpPr txBox="1"/>
          <p:nvPr>
            <p:ph idx="10" type="dt"/>
          </p:nvPr>
        </p:nvSpPr>
        <p:spPr>
          <a:xfrm>
            <a:off x="19165823" y="25923877"/>
            <a:ext cx="8534400" cy="1207008"/>
          </a:xfrm>
          <a:prstGeom prst="rect">
            <a:avLst/>
          </a:prstGeom>
          <a:noFill/>
          <a:ln>
            <a:noFill/>
          </a:ln>
        </p:spPr>
        <p:txBody>
          <a:bodyPr anchorCtr="0" anchor="b" bIns="182875" lIns="365750" spcFirstLastPara="1" rIns="365750" wrap="square" tIns="18287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9"/>
          <p:cNvSpPr txBox="1"/>
          <p:nvPr>
            <p:ph idx="11" type="ftr"/>
          </p:nvPr>
        </p:nvSpPr>
        <p:spPr>
          <a:xfrm>
            <a:off x="1828800" y="25927563"/>
            <a:ext cx="17040224" cy="1203324"/>
          </a:xfrm>
          <a:prstGeom prst="rect">
            <a:avLst/>
          </a:prstGeom>
          <a:noFill/>
          <a:ln>
            <a:noFill/>
          </a:ln>
        </p:spPr>
        <p:txBody>
          <a:bodyPr anchorCtr="0" anchor="b" bIns="182875" lIns="365750" spcFirstLastPara="1" rIns="365750" wrap="square" tIns="1828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5" name="Google Shape;65;p9"/>
          <p:cNvSpPr txBox="1"/>
          <p:nvPr>
            <p:ph idx="12" type="sldNum"/>
          </p:nvPr>
        </p:nvSpPr>
        <p:spPr>
          <a:xfrm>
            <a:off x="30358081" y="25923877"/>
            <a:ext cx="2011680" cy="1207008"/>
          </a:xfrm>
          <a:prstGeom prst="rect">
            <a:avLst/>
          </a:prstGeom>
          <a:noFill/>
          <a:ln>
            <a:noFill/>
          </a:ln>
        </p:spPr>
        <p:txBody>
          <a:bodyPr anchorCtr="0" anchor="b" bIns="182875" lIns="365750" spcFirstLastPara="1" rIns="365750" wrap="square" tIns="182875">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ontent with Caption" showMasterSp="0" type="objTx">
  <p:cSld name="OBJECT_WITH_CAPTION_TEXT">
    <p:bg>
      <p:bgPr>
        <a:gradFill>
          <a:gsLst>
            <a:gs pos="0">
              <a:srgbClr val="747474"/>
            </a:gs>
            <a:gs pos="60000">
              <a:srgbClr val="9C9C9C"/>
            </a:gs>
            <a:gs pos="100000">
              <a:srgbClr val="B4B4B4"/>
            </a:gs>
          </a:gsLst>
          <a:lin ang="5400000" scaled="0"/>
        </a:gradFill>
      </p:bgPr>
    </p:bg>
    <p:spTree>
      <p:nvGrpSpPr>
        <p:cNvPr id="66" name="Shape 66"/>
        <p:cNvGrpSpPr/>
        <p:nvPr/>
      </p:nvGrpSpPr>
      <p:grpSpPr>
        <a:xfrm>
          <a:off x="0" y="0"/>
          <a:ext cx="0" cy="0"/>
          <a:chOff x="0" y="0"/>
          <a:chExt cx="0" cy="0"/>
        </a:xfrm>
      </p:grpSpPr>
      <p:sp>
        <p:nvSpPr>
          <p:cNvPr id="67" name="Google Shape;67;p10"/>
          <p:cNvSpPr txBox="1"/>
          <p:nvPr>
            <p:ph type="title"/>
          </p:nvPr>
        </p:nvSpPr>
        <p:spPr>
          <a:xfrm rot="-5400000">
            <a:off x="-9180576" y="11529056"/>
            <a:ext cx="23774400" cy="3657600"/>
          </a:xfrm>
          <a:prstGeom prst="rect">
            <a:avLst/>
          </a:prstGeom>
          <a:noFill/>
          <a:ln>
            <a:noFill/>
          </a:ln>
        </p:spPr>
        <p:txBody>
          <a:bodyPr anchorCtr="0" anchor="b" bIns="182875" lIns="365750" spcFirstLastPara="1" rIns="365750" wrap="square" tIns="182875">
            <a:normAutofit/>
          </a:bodyPr>
          <a:lstStyle>
            <a:lvl1pPr lvl="0" marR="73152" algn="r">
              <a:spcBef>
                <a:spcPts val="0"/>
              </a:spcBef>
              <a:spcAft>
                <a:spcPts val="0"/>
              </a:spcAft>
              <a:buClr>
                <a:srgbClr val="FFE44E"/>
              </a:buClr>
              <a:buSzPts val="11600"/>
              <a:buFont typeface="Century Gothic"/>
              <a:buNone/>
              <a:defRPr b="0" sz="116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68" name="Google Shape;68;p10"/>
          <p:cNvSpPr txBox="1"/>
          <p:nvPr>
            <p:ph idx="1" type="body"/>
          </p:nvPr>
        </p:nvSpPr>
        <p:spPr>
          <a:xfrm>
            <a:off x="4543424" y="1470656"/>
            <a:ext cx="9753600" cy="23774400"/>
          </a:xfrm>
          <a:prstGeom prst="rect">
            <a:avLst/>
          </a:prstGeom>
          <a:noFill/>
          <a:ln>
            <a:noFill/>
          </a:ln>
        </p:spPr>
        <p:txBody>
          <a:bodyPr anchorCtr="0" anchor="t" bIns="182875" lIns="365750" spcFirstLastPara="1" rIns="365750" wrap="square" tIns="182875">
            <a:normAutofit/>
          </a:bodyPr>
          <a:lstStyle>
            <a:lvl1pPr indent="-228600" lvl="0" marL="457200" algn="l">
              <a:spcBef>
                <a:spcPts val="0"/>
              </a:spcBef>
              <a:spcAft>
                <a:spcPts val="0"/>
              </a:spcAft>
              <a:buSzPts val="4480"/>
              <a:buNone/>
              <a:defRPr sz="5600"/>
            </a:lvl1pPr>
            <a:lvl2pPr indent="-228600" lvl="1" marL="914400" algn="l">
              <a:spcBef>
                <a:spcPts val="960"/>
              </a:spcBef>
              <a:spcAft>
                <a:spcPts val="0"/>
              </a:spcAft>
              <a:buSzPts val="4560"/>
              <a:buNone/>
              <a:defRPr sz="4800"/>
            </a:lvl2pPr>
            <a:lvl3pPr indent="-228600" lvl="2" marL="1371600" algn="l">
              <a:spcBef>
                <a:spcPts val="800"/>
              </a:spcBef>
              <a:spcAft>
                <a:spcPts val="0"/>
              </a:spcAft>
              <a:buSzPts val="4000"/>
              <a:buNone/>
              <a:defRPr sz="4000"/>
            </a:lvl3pPr>
            <a:lvl4pPr indent="-228600" lvl="3" marL="1828800" algn="l">
              <a:spcBef>
                <a:spcPts val="720"/>
              </a:spcBef>
              <a:spcAft>
                <a:spcPts val="0"/>
              </a:spcAft>
              <a:buSzPts val="3600"/>
              <a:buNone/>
              <a:defRPr sz="3600"/>
            </a:lvl4pPr>
            <a:lvl5pPr indent="-228600" lvl="4" marL="2286000" algn="l">
              <a:spcBef>
                <a:spcPts val="720"/>
              </a:spcBef>
              <a:spcAft>
                <a:spcPts val="0"/>
              </a:spcAft>
              <a:buSzPts val="3600"/>
              <a:buNone/>
              <a:defRPr sz="36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69" name="Google Shape;69;p10"/>
          <p:cNvSpPr txBox="1"/>
          <p:nvPr>
            <p:ph idx="2" type="body"/>
          </p:nvPr>
        </p:nvSpPr>
        <p:spPr>
          <a:xfrm>
            <a:off x="14605000" y="1280160"/>
            <a:ext cx="21104352" cy="23957281"/>
          </a:xfrm>
          <a:prstGeom prst="rect">
            <a:avLst/>
          </a:prstGeom>
          <a:noFill/>
          <a:ln>
            <a:noFill/>
          </a:ln>
        </p:spPr>
        <p:txBody>
          <a:bodyPr anchorCtr="0" anchor="t" bIns="182875" lIns="365750" spcFirstLastPara="1" rIns="365750" wrap="square" tIns="182875">
            <a:normAutofit/>
          </a:bodyPr>
          <a:lstStyle>
            <a:lvl1pPr indent="-838200" lvl="0" marL="457200" algn="l">
              <a:spcBef>
                <a:spcPts val="0"/>
              </a:spcBef>
              <a:spcAft>
                <a:spcPts val="0"/>
              </a:spcAft>
              <a:buSzPts val="9600"/>
              <a:buChar char="⦿"/>
              <a:defRPr sz="12000"/>
            </a:lvl1pPr>
            <a:lvl2pPr indent="-855980" lvl="1" marL="914400" algn="l">
              <a:spcBef>
                <a:spcPts val="2080"/>
              </a:spcBef>
              <a:spcAft>
                <a:spcPts val="0"/>
              </a:spcAft>
              <a:buSzPts val="9880"/>
              <a:buChar char="›"/>
              <a:defRPr sz="10400"/>
            </a:lvl2pPr>
            <a:lvl3pPr indent="-838200" lvl="2" marL="1371600" algn="l">
              <a:spcBef>
                <a:spcPts val="1920"/>
              </a:spcBef>
              <a:spcAft>
                <a:spcPts val="0"/>
              </a:spcAft>
              <a:buSzPts val="9600"/>
              <a:buChar char="●"/>
              <a:defRPr sz="9600"/>
            </a:lvl3pPr>
            <a:lvl4pPr indent="-736600" lvl="3" marL="1828800" algn="l">
              <a:spcBef>
                <a:spcPts val="1600"/>
              </a:spcBef>
              <a:spcAft>
                <a:spcPts val="0"/>
              </a:spcAft>
              <a:buSzPts val="8000"/>
              <a:buChar char="●"/>
              <a:defRPr sz="8000"/>
            </a:lvl4pPr>
            <a:lvl5pPr indent="-736600" lvl="4" marL="2286000" algn="l">
              <a:spcBef>
                <a:spcPts val="1600"/>
              </a:spcBef>
              <a:spcAft>
                <a:spcPts val="0"/>
              </a:spcAft>
              <a:buSzPts val="8000"/>
              <a:buChar char="●"/>
              <a:defRPr sz="80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70" name="Google Shape;70;p10"/>
          <p:cNvSpPr txBox="1"/>
          <p:nvPr>
            <p:ph idx="10" type="dt"/>
          </p:nvPr>
        </p:nvSpPr>
        <p:spPr>
          <a:xfrm>
            <a:off x="25115905" y="26224991"/>
            <a:ext cx="8534400" cy="1207008"/>
          </a:xfrm>
          <a:prstGeom prst="rect">
            <a:avLst/>
          </a:prstGeom>
          <a:noFill/>
          <a:ln>
            <a:noFill/>
          </a:ln>
        </p:spPr>
        <p:txBody>
          <a:bodyPr anchorCtr="0" anchor="b" bIns="182875" lIns="365750" spcFirstLastPara="1" rIns="365750" wrap="square" tIns="182875">
            <a:noAutofit/>
          </a:bodyPr>
          <a:lstStyle>
            <a:lvl1pPr lvl="0" algn="l">
              <a:spcBef>
                <a:spcPts val="0"/>
              </a:spcBef>
              <a:spcAft>
                <a:spcPts val="0"/>
              </a:spcAft>
              <a:buSzPts val="1400"/>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10"/>
          <p:cNvSpPr txBox="1"/>
          <p:nvPr>
            <p:ph idx="11" type="ftr"/>
          </p:nvPr>
        </p:nvSpPr>
        <p:spPr>
          <a:xfrm>
            <a:off x="4543424" y="26224991"/>
            <a:ext cx="20572480" cy="1207008"/>
          </a:xfrm>
          <a:prstGeom prst="rect">
            <a:avLst/>
          </a:prstGeom>
          <a:noFill/>
          <a:ln>
            <a:noFill/>
          </a:ln>
        </p:spPr>
        <p:txBody>
          <a:bodyPr anchorCtr="0" anchor="b" bIns="182875" lIns="365750" spcFirstLastPara="1" rIns="365750" wrap="square" tIns="182875">
            <a:noAutofit/>
          </a:bodyPr>
          <a:lstStyle>
            <a:lvl1pPr lvl="0" algn="r">
              <a:spcBef>
                <a:spcPts val="0"/>
              </a:spcBef>
              <a:spcAft>
                <a:spcPts val="0"/>
              </a:spcAft>
              <a:buSzPts val="1400"/>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2" name="Google Shape;72;p10"/>
          <p:cNvSpPr txBox="1"/>
          <p:nvPr>
            <p:ph idx="12" type="sldNum"/>
          </p:nvPr>
        </p:nvSpPr>
        <p:spPr>
          <a:xfrm>
            <a:off x="33642303" y="26224991"/>
            <a:ext cx="2011680" cy="1207008"/>
          </a:xfrm>
          <a:prstGeom prst="rect">
            <a:avLst/>
          </a:prstGeom>
          <a:noFill/>
          <a:ln>
            <a:noFill/>
          </a:ln>
        </p:spPr>
        <p:txBody>
          <a:bodyPr anchorCtr="0" anchor="b" bIns="182875" lIns="365750" spcFirstLastPara="1" rIns="365750" wrap="square" tIns="182875">
            <a:noAutofit/>
          </a:bodyPr>
          <a:lstStyle>
            <a:lvl1pPr indent="0" lvl="0" marL="0" algn="ctr">
              <a:spcBef>
                <a:spcPts val="0"/>
              </a:spcBef>
              <a:buNone/>
              <a:defRPr sz="3600">
                <a:solidFill>
                  <a:schemeClr val="lt1"/>
                </a:solidFill>
                <a:latin typeface="Century Gothic"/>
                <a:ea typeface="Century Gothic"/>
                <a:cs typeface="Century Gothic"/>
                <a:sym typeface="Century Gothic"/>
              </a:defRPr>
            </a:lvl1pPr>
            <a:lvl2pPr indent="0" lvl="1" marL="0" algn="ctr">
              <a:spcBef>
                <a:spcPts val="0"/>
              </a:spcBef>
              <a:buNone/>
              <a:defRPr sz="3600">
                <a:solidFill>
                  <a:schemeClr val="lt1"/>
                </a:solidFill>
                <a:latin typeface="Century Gothic"/>
                <a:ea typeface="Century Gothic"/>
                <a:cs typeface="Century Gothic"/>
                <a:sym typeface="Century Gothic"/>
              </a:defRPr>
            </a:lvl2pPr>
            <a:lvl3pPr indent="0" lvl="2" marL="0" algn="ctr">
              <a:spcBef>
                <a:spcPts val="0"/>
              </a:spcBef>
              <a:buNone/>
              <a:defRPr sz="3600">
                <a:solidFill>
                  <a:schemeClr val="lt1"/>
                </a:solidFill>
                <a:latin typeface="Century Gothic"/>
                <a:ea typeface="Century Gothic"/>
                <a:cs typeface="Century Gothic"/>
                <a:sym typeface="Century Gothic"/>
              </a:defRPr>
            </a:lvl3pPr>
            <a:lvl4pPr indent="0" lvl="3" marL="0" algn="ctr">
              <a:spcBef>
                <a:spcPts val="0"/>
              </a:spcBef>
              <a:buNone/>
              <a:defRPr sz="3600">
                <a:solidFill>
                  <a:schemeClr val="lt1"/>
                </a:solidFill>
                <a:latin typeface="Century Gothic"/>
                <a:ea typeface="Century Gothic"/>
                <a:cs typeface="Century Gothic"/>
                <a:sym typeface="Century Gothic"/>
              </a:defRPr>
            </a:lvl4pPr>
            <a:lvl5pPr indent="0" lvl="4" marL="0" algn="ctr">
              <a:spcBef>
                <a:spcPts val="0"/>
              </a:spcBef>
              <a:buNone/>
              <a:defRPr sz="3600">
                <a:solidFill>
                  <a:schemeClr val="lt1"/>
                </a:solidFill>
                <a:latin typeface="Century Gothic"/>
                <a:ea typeface="Century Gothic"/>
                <a:cs typeface="Century Gothic"/>
                <a:sym typeface="Century Gothic"/>
              </a:defRPr>
            </a:lvl5pPr>
            <a:lvl6pPr indent="0" lvl="5" marL="0" algn="ctr">
              <a:spcBef>
                <a:spcPts val="0"/>
              </a:spcBef>
              <a:buNone/>
              <a:defRPr sz="3600">
                <a:solidFill>
                  <a:schemeClr val="lt1"/>
                </a:solidFill>
                <a:latin typeface="Century Gothic"/>
                <a:ea typeface="Century Gothic"/>
                <a:cs typeface="Century Gothic"/>
                <a:sym typeface="Century Gothic"/>
              </a:defRPr>
            </a:lvl6pPr>
            <a:lvl7pPr indent="0" lvl="6" marL="0" algn="ctr">
              <a:spcBef>
                <a:spcPts val="0"/>
              </a:spcBef>
              <a:buNone/>
              <a:defRPr sz="3600">
                <a:solidFill>
                  <a:schemeClr val="lt1"/>
                </a:solidFill>
                <a:latin typeface="Century Gothic"/>
                <a:ea typeface="Century Gothic"/>
                <a:cs typeface="Century Gothic"/>
                <a:sym typeface="Century Gothic"/>
              </a:defRPr>
            </a:lvl7pPr>
            <a:lvl8pPr indent="0" lvl="7" marL="0" algn="ctr">
              <a:spcBef>
                <a:spcPts val="0"/>
              </a:spcBef>
              <a:buNone/>
              <a:defRPr sz="3600">
                <a:solidFill>
                  <a:schemeClr val="lt1"/>
                </a:solidFill>
                <a:latin typeface="Century Gothic"/>
                <a:ea typeface="Century Gothic"/>
                <a:cs typeface="Century Gothic"/>
                <a:sym typeface="Century Gothic"/>
              </a:defRPr>
            </a:lvl8pPr>
            <a:lvl9pPr indent="0" lvl="8" marL="0" algn="ctr">
              <a:spcBef>
                <a:spcPts val="0"/>
              </a:spcBef>
              <a:buNone/>
              <a:defRPr sz="3600">
                <a:solidFill>
                  <a:schemeClr val="lt1"/>
                </a:solidFill>
                <a:latin typeface="Century Gothic"/>
                <a:ea typeface="Century Gothic"/>
                <a:cs typeface="Century Gothic"/>
                <a:sym typeface="Century Gothic"/>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Picture with Caption" showMasterSp="0" type="picTx">
  <p:cSld name="PICTURE_WITH_CAPTION_TEXT">
    <p:bg>
      <p:bgPr>
        <a:gradFill>
          <a:gsLst>
            <a:gs pos="0">
              <a:srgbClr val="B6B6B6"/>
            </a:gs>
            <a:gs pos="60000">
              <a:srgbClr val="F5F5F5"/>
            </a:gs>
            <a:gs pos="100000">
              <a:schemeClr val="dk1"/>
            </a:gs>
          </a:gsLst>
          <a:lin ang="5400000" scaled="0"/>
        </a:gradFill>
      </p:bgPr>
    </p:bg>
    <p:spTree>
      <p:nvGrpSpPr>
        <p:cNvPr id="73" name="Shape 73"/>
        <p:cNvGrpSpPr/>
        <p:nvPr/>
      </p:nvGrpSpPr>
      <p:grpSpPr>
        <a:xfrm>
          <a:off x="0" y="0"/>
          <a:ext cx="0" cy="0"/>
          <a:chOff x="0" y="0"/>
          <a:chExt cx="0" cy="0"/>
        </a:xfrm>
      </p:grpSpPr>
      <p:sp>
        <p:nvSpPr>
          <p:cNvPr id="74" name="Google Shape;74;p11"/>
          <p:cNvSpPr txBox="1"/>
          <p:nvPr>
            <p:ph type="title"/>
          </p:nvPr>
        </p:nvSpPr>
        <p:spPr>
          <a:xfrm rot="-5400000">
            <a:off x="-10094976" y="11576384"/>
            <a:ext cx="25603200" cy="3657600"/>
          </a:xfrm>
          <a:prstGeom prst="rect">
            <a:avLst/>
          </a:prstGeom>
          <a:noFill/>
          <a:ln>
            <a:noFill/>
          </a:ln>
        </p:spPr>
        <p:txBody>
          <a:bodyPr anchorCtr="0" anchor="b" bIns="182875" lIns="365750" spcFirstLastPara="1" rIns="365750" wrap="square" tIns="182875">
            <a:normAutofit/>
          </a:bodyPr>
          <a:lstStyle>
            <a:lvl1pPr lvl="0" algn="l">
              <a:spcBef>
                <a:spcPts val="0"/>
              </a:spcBef>
              <a:spcAft>
                <a:spcPts val="0"/>
              </a:spcAft>
              <a:buClr>
                <a:srgbClr val="FFE44E"/>
              </a:buClr>
              <a:buSzPts val="12000"/>
              <a:buFont typeface="Century Gothic"/>
              <a:buNone/>
              <a:defRPr b="0" sz="12000"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5" name="Google Shape;75;p11"/>
          <p:cNvSpPr/>
          <p:nvPr>
            <p:ph idx="2" type="pic"/>
          </p:nvPr>
        </p:nvSpPr>
        <p:spPr>
          <a:xfrm>
            <a:off x="4552948" y="1495864"/>
            <a:ext cx="29333951" cy="21945600"/>
          </a:xfrm>
          <a:prstGeom prst="rect">
            <a:avLst/>
          </a:prstGeom>
          <a:solidFill>
            <a:srgbClr val="767676"/>
          </a:solidFill>
          <a:ln>
            <a:noFill/>
          </a:ln>
        </p:spPr>
        <p:txBody>
          <a:bodyPr anchorCtr="0" anchor="t" bIns="182875" lIns="365750" spcFirstLastPara="1" rIns="365750" wrap="square" tIns="182875">
            <a:normAutofit/>
          </a:bodyPr>
          <a:lstStyle>
            <a:lvl1pPr lvl="0" marR="0" rtl="0" algn="l">
              <a:spcBef>
                <a:spcPts val="2560"/>
              </a:spcBef>
              <a:spcAft>
                <a:spcPts val="0"/>
              </a:spcAft>
              <a:buClr>
                <a:schemeClr val="accent1"/>
              </a:buClr>
              <a:buSzPts val="10240"/>
              <a:buFont typeface="Noto Sans Symbols"/>
              <a:buNone/>
              <a:defRPr b="0" i="0" sz="12800" u="none" cap="none" strike="noStrike">
                <a:solidFill>
                  <a:schemeClr val="lt1"/>
                </a:solidFill>
                <a:latin typeface="Century Gothic"/>
                <a:ea typeface="Century Gothic"/>
                <a:cs typeface="Century Gothic"/>
                <a:sym typeface="Century Gothic"/>
              </a:defRPr>
            </a:lvl1pPr>
            <a:lvl2pPr lvl="1" marR="0" rtl="0" algn="l">
              <a:spcBef>
                <a:spcPts val="2080"/>
              </a:spcBef>
              <a:spcAft>
                <a:spcPts val="0"/>
              </a:spcAft>
              <a:buClr>
                <a:schemeClr val="accent1"/>
              </a:buClr>
              <a:buSzPts val="9880"/>
              <a:buFont typeface="Verdana"/>
              <a:buChar char="›"/>
              <a:defRPr b="0" i="0" sz="10400" u="none" cap="none" strike="noStrike">
                <a:solidFill>
                  <a:schemeClr val="lt1"/>
                </a:solidFill>
                <a:latin typeface="Century Gothic"/>
                <a:ea typeface="Century Gothic"/>
                <a:cs typeface="Century Gothic"/>
                <a:sym typeface="Century Gothic"/>
              </a:defRPr>
            </a:lvl2pPr>
            <a:lvl3pPr lvl="2" marR="0" rtl="0" algn="l">
              <a:spcBef>
                <a:spcPts val="1920"/>
              </a:spcBef>
              <a:spcAft>
                <a:spcPts val="0"/>
              </a:spcAft>
              <a:buClr>
                <a:schemeClr val="accent1"/>
              </a:buClr>
              <a:buSzPts val="9600"/>
              <a:buFont typeface="Noto Sans Symbols"/>
              <a:buChar char="●"/>
              <a:defRPr b="0" i="0" sz="9600" u="none" cap="none" strike="noStrike">
                <a:solidFill>
                  <a:schemeClr val="lt1"/>
                </a:solidFill>
                <a:latin typeface="Century Gothic"/>
                <a:ea typeface="Century Gothic"/>
                <a:cs typeface="Century Gothic"/>
                <a:sym typeface="Century Gothic"/>
              </a:defRPr>
            </a:lvl3pPr>
            <a:lvl4pPr lvl="3" marR="0" rtl="0" algn="l">
              <a:spcBef>
                <a:spcPts val="1600"/>
              </a:spcBef>
              <a:spcAft>
                <a:spcPts val="0"/>
              </a:spcAft>
              <a:buClr>
                <a:schemeClr val="accent1"/>
              </a:buClr>
              <a:buSzPts val="8000"/>
              <a:buFont typeface="Noto Sans Symbols"/>
              <a:buChar char="●"/>
              <a:defRPr b="0" i="0" sz="8000" u="none" cap="none" strike="noStrike">
                <a:solidFill>
                  <a:schemeClr val="lt1"/>
                </a:solidFill>
                <a:latin typeface="Century Gothic"/>
                <a:ea typeface="Century Gothic"/>
                <a:cs typeface="Century Gothic"/>
                <a:sym typeface="Century Gothic"/>
              </a:defRPr>
            </a:lvl4pPr>
            <a:lvl5pPr lvl="4" marR="0" rtl="0" algn="l">
              <a:spcBef>
                <a:spcPts val="1520"/>
              </a:spcBef>
              <a:spcAft>
                <a:spcPts val="0"/>
              </a:spcAft>
              <a:buClr>
                <a:srgbClr val="FFDA88"/>
              </a:buClr>
              <a:buSzPts val="7600"/>
              <a:buFont typeface="Noto Sans Symbols"/>
              <a:buChar char="●"/>
              <a:defRPr b="0" i="0" sz="7600" u="none" cap="none" strike="noStrike">
                <a:solidFill>
                  <a:schemeClr val="lt1"/>
                </a:solidFill>
                <a:latin typeface="Century Gothic"/>
                <a:ea typeface="Century Gothic"/>
                <a:cs typeface="Century Gothic"/>
                <a:sym typeface="Century Gothic"/>
              </a:defRPr>
            </a:lvl5pPr>
            <a:lvl6pPr lvl="5" marR="0" rtl="0" algn="l">
              <a:spcBef>
                <a:spcPts val="1440"/>
              </a:spcBef>
              <a:spcAft>
                <a:spcPts val="0"/>
              </a:spcAft>
              <a:buClr>
                <a:srgbClr val="FFDA88"/>
              </a:buClr>
              <a:buSzPts val="7200"/>
              <a:buFont typeface="Noto Sans Symbols"/>
              <a:buChar char="●"/>
              <a:defRPr b="0" i="0" sz="7200" u="none" cap="none" strike="noStrike">
                <a:solidFill>
                  <a:schemeClr val="lt1"/>
                </a:solidFill>
                <a:latin typeface="Century Gothic"/>
                <a:ea typeface="Century Gothic"/>
                <a:cs typeface="Century Gothic"/>
                <a:sym typeface="Century Gothic"/>
              </a:defRPr>
            </a:lvl6pPr>
            <a:lvl7pPr lvl="6" marR="0" rtl="0" algn="l">
              <a:spcBef>
                <a:spcPts val="1280"/>
              </a:spcBef>
              <a:spcAft>
                <a:spcPts val="0"/>
              </a:spcAft>
              <a:buClr>
                <a:srgbClr val="FFDA88"/>
              </a:buClr>
              <a:buSzPts val="6400"/>
              <a:buFont typeface="Noto Sans Symbols"/>
              <a:buChar char="●"/>
              <a:defRPr b="0" i="0" sz="6400" u="none" cap="none" strike="noStrike">
                <a:solidFill>
                  <a:schemeClr val="lt1"/>
                </a:solidFill>
                <a:latin typeface="Century Gothic"/>
                <a:ea typeface="Century Gothic"/>
                <a:cs typeface="Century Gothic"/>
                <a:sym typeface="Century Gothic"/>
              </a:defRPr>
            </a:lvl7pPr>
            <a:lvl8pPr lvl="7" marR="0" rtl="0" algn="l">
              <a:spcBef>
                <a:spcPts val="1280"/>
              </a:spcBef>
              <a:spcAft>
                <a:spcPts val="0"/>
              </a:spcAft>
              <a:buClr>
                <a:srgbClr val="FFDA88"/>
              </a:buClr>
              <a:buSzPts val="6400"/>
              <a:buFont typeface="Noto Sans Symbols"/>
              <a:buChar char="●"/>
              <a:defRPr b="0" i="0" sz="6400" u="none" cap="none" strike="noStrike">
                <a:solidFill>
                  <a:schemeClr val="lt1"/>
                </a:solidFill>
                <a:latin typeface="Century Gothic"/>
                <a:ea typeface="Century Gothic"/>
                <a:cs typeface="Century Gothic"/>
                <a:sym typeface="Century Gothic"/>
              </a:defRPr>
            </a:lvl8pPr>
            <a:lvl9pPr lvl="8" marR="0" rtl="0" algn="l">
              <a:spcBef>
                <a:spcPts val="1280"/>
              </a:spcBef>
              <a:spcAft>
                <a:spcPts val="0"/>
              </a:spcAft>
              <a:buClr>
                <a:srgbClr val="FFDA88"/>
              </a:buClr>
              <a:buSzPts val="6400"/>
              <a:buFont typeface="Noto Sans Symbols"/>
              <a:buChar char="●"/>
              <a:defRPr b="0" i="0" sz="6400" u="none" cap="none" strike="noStrike">
                <a:solidFill>
                  <a:schemeClr val="lt1"/>
                </a:solidFill>
                <a:latin typeface="Century Gothic"/>
                <a:ea typeface="Century Gothic"/>
                <a:cs typeface="Century Gothic"/>
                <a:sym typeface="Century Gothic"/>
              </a:defRPr>
            </a:lvl9pPr>
          </a:lstStyle>
          <a:p/>
        </p:txBody>
      </p:sp>
      <p:sp>
        <p:nvSpPr>
          <p:cNvPr id="76" name="Google Shape;76;p11"/>
          <p:cNvSpPr txBox="1"/>
          <p:nvPr>
            <p:ph idx="1" type="body"/>
          </p:nvPr>
        </p:nvSpPr>
        <p:spPr>
          <a:xfrm>
            <a:off x="4572000" y="23469600"/>
            <a:ext cx="29333951" cy="2743200"/>
          </a:xfrm>
          <a:prstGeom prst="rect">
            <a:avLst/>
          </a:prstGeom>
          <a:solidFill>
            <a:schemeClr val="accent1">
              <a:alpha val="14901"/>
            </a:schemeClr>
          </a:solidFill>
          <a:ln cap="flat" cmpd="sng" w="9525">
            <a:solidFill>
              <a:schemeClr val="accent1"/>
            </a:solidFill>
            <a:prstDash val="solid"/>
            <a:miter lim="800000"/>
            <a:headEnd len="sm" w="sm" type="none"/>
            <a:tailEnd len="sm" w="sm" type="none"/>
          </a:ln>
        </p:spPr>
        <p:txBody>
          <a:bodyPr anchorCtr="0" anchor="t" bIns="182875" lIns="365750" spcFirstLastPara="1" rIns="365750" wrap="square" tIns="182875">
            <a:normAutofit/>
          </a:bodyPr>
          <a:lstStyle>
            <a:lvl1pPr indent="-228600" lvl="0" marL="457200" algn="l">
              <a:spcBef>
                <a:spcPts val="0"/>
              </a:spcBef>
              <a:spcAft>
                <a:spcPts val="0"/>
              </a:spcAft>
              <a:buSzPts val="4480"/>
              <a:buNone/>
              <a:defRPr sz="5600"/>
            </a:lvl1pPr>
            <a:lvl2pPr indent="-518160" lvl="1" marL="914400" algn="l">
              <a:spcBef>
                <a:spcPts val="960"/>
              </a:spcBef>
              <a:spcAft>
                <a:spcPts val="0"/>
              </a:spcAft>
              <a:buSzPts val="4560"/>
              <a:buChar char="›"/>
              <a:defRPr sz="4800"/>
            </a:lvl2pPr>
            <a:lvl3pPr indent="-482600" lvl="2" marL="1371600" algn="l">
              <a:spcBef>
                <a:spcPts val="800"/>
              </a:spcBef>
              <a:spcAft>
                <a:spcPts val="0"/>
              </a:spcAft>
              <a:buSzPts val="4000"/>
              <a:buChar char="●"/>
              <a:defRPr sz="4000"/>
            </a:lvl3pPr>
            <a:lvl4pPr indent="-457200" lvl="3" marL="1828800" algn="l">
              <a:spcBef>
                <a:spcPts val="720"/>
              </a:spcBef>
              <a:spcAft>
                <a:spcPts val="0"/>
              </a:spcAft>
              <a:buSzPts val="3600"/>
              <a:buChar char="●"/>
              <a:defRPr sz="3600"/>
            </a:lvl4pPr>
            <a:lvl5pPr indent="-457200" lvl="4" marL="2286000" algn="l">
              <a:spcBef>
                <a:spcPts val="720"/>
              </a:spcBef>
              <a:spcAft>
                <a:spcPts val="0"/>
              </a:spcAft>
              <a:buSzPts val="3600"/>
              <a:buChar char="●"/>
              <a:defRPr sz="3600"/>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77" name="Google Shape;77;p11"/>
          <p:cNvSpPr txBox="1"/>
          <p:nvPr>
            <p:ph idx="10" type="dt"/>
          </p:nvPr>
        </p:nvSpPr>
        <p:spPr>
          <a:xfrm>
            <a:off x="24432769" y="26224991"/>
            <a:ext cx="8412480" cy="1207008"/>
          </a:xfrm>
          <a:prstGeom prst="rect">
            <a:avLst/>
          </a:prstGeom>
          <a:noFill/>
          <a:ln>
            <a:noFill/>
          </a:ln>
        </p:spPr>
        <p:txBody>
          <a:bodyPr anchorCtr="0" anchor="b" bIns="182875" lIns="365750" spcFirstLastPara="1" rIns="365750" wrap="square" tIns="182875">
            <a:noAutofit/>
          </a:bodyPr>
          <a:lstStyle>
            <a:lvl1pPr lvl="0" algn="l">
              <a:spcBef>
                <a:spcPts val="0"/>
              </a:spcBef>
              <a:spcAft>
                <a:spcPts val="0"/>
              </a:spcAft>
              <a:buSzPts val="1400"/>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8" name="Google Shape;78;p11"/>
          <p:cNvSpPr txBox="1"/>
          <p:nvPr>
            <p:ph idx="11" type="ftr"/>
          </p:nvPr>
        </p:nvSpPr>
        <p:spPr>
          <a:xfrm>
            <a:off x="4681728" y="26228675"/>
            <a:ext cx="19792288" cy="1207008"/>
          </a:xfrm>
          <a:prstGeom prst="rect">
            <a:avLst/>
          </a:prstGeom>
          <a:noFill/>
          <a:ln>
            <a:noFill/>
          </a:ln>
        </p:spPr>
        <p:txBody>
          <a:bodyPr anchorCtr="0" anchor="b" bIns="182875" lIns="365750" spcFirstLastPara="1" rIns="365750" wrap="square" tIns="182875">
            <a:noAutofit/>
          </a:bodyPr>
          <a:lstStyle>
            <a:lvl1pPr lvl="0" algn="r">
              <a:spcBef>
                <a:spcPts val="0"/>
              </a:spcBef>
              <a:spcAft>
                <a:spcPts val="0"/>
              </a:spcAft>
              <a:buSzPts val="1400"/>
              <a:buNone/>
              <a:defRPr sz="36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9" name="Google Shape;79;p11"/>
          <p:cNvSpPr txBox="1"/>
          <p:nvPr>
            <p:ph idx="12" type="sldNum"/>
          </p:nvPr>
        </p:nvSpPr>
        <p:spPr>
          <a:xfrm>
            <a:off x="32868769" y="26224991"/>
            <a:ext cx="1463040" cy="1207008"/>
          </a:xfrm>
          <a:prstGeom prst="rect">
            <a:avLst/>
          </a:prstGeom>
          <a:noFill/>
          <a:ln>
            <a:noFill/>
          </a:ln>
        </p:spPr>
        <p:txBody>
          <a:bodyPr anchorCtr="0" anchor="b" bIns="182875" lIns="365750" spcFirstLastPara="1" rIns="365750" wrap="square" tIns="182875">
            <a:noAutofit/>
          </a:bodyPr>
          <a:lstStyle>
            <a:lvl1pPr indent="0" lvl="0" marL="0" algn="ctr">
              <a:spcBef>
                <a:spcPts val="0"/>
              </a:spcBef>
              <a:buNone/>
              <a:defRPr sz="3600">
                <a:solidFill>
                  <a:schemeClr val="lt1"/>
                </a:solidFill>
                <a:latin typeface="Century Gothic"/>
                <a:ea typeface="Century Gothic"/>
                <a:cs typeface="Century Gothic"/>
                <a:sym typeface="Century Gothic"/>
              </a:defRPr>
            </a:lvl1pPr>
            <a:lvl2pPr indent="0" lvl="1" marL="0" algn="ctr">
              <a:spcBef>
                <a:spcPts val="0"/>
              </a:spcBef>
              <a:buNone/>
              <a:defRPr sz="3600">
                <a:solidFill>
                  <a:schemeClr val="lt1"/>
                </a:solidFill>
                <a:latin typeface="Century Gothic"/>
                <a:ea typeface="Century Gothic"/>
                <a:cs typeface="Century Gothic"/>
                <a:sym typeface="Century Gothic"/>
              </a:defRPr>
            </a:lvl2pPr>
            <a:lvl3pPr indent="0" lvl="2" marL="0" algn="ctr">
              <a:spcBef>
                <a:spcPts val="0"/>
              </a:spcBef>
              <a:buNone/>
              <a:defRPr sz="3600">
                <a:solidFill>
                  <a:schemeClr val="lt1"/>
                </a:solidFill>
                <a:latin typeface="Century Gothic"/>
                <a:ea typeface="Century Gothic"/>
                <a:cs typeface="Century Gothic"/>
                <a:sym typeface="Century Gothic"/>
              </a:defRPr>
            </a:lvl3pPr>
            <a:lvl4pPr indent="0" lvl="3" marL="0" algn="ctr">
              <a:spcBef>
                <a:spcPts val="0"/>
              </a:spcBef>
              <a:buNone/>
              <a:defRPr sz="3600">
                <a:solidFill>
                  <a:schemeClr val="lt1"/>
                </a:solidFill>
                <a:latin typeface="Century Gothic"/>
                <a:ea typeface="Century Gothic"/>
                <a:cs typeface="Century Gothic"/>
                <a:sym typeface="Century Gothic"/>
              </a:defRPr>
            </a:lvl4pPr>
            <a:lvl5pPr indent="0" lvl="4" marL="0" algn="ctr">
              <a:spcBef>
                <a:spcPts val="0"/>
              </a:spcBef>
              <a:buNone/>
              <a:defRPr sz="3600">
                <a:solidFill>
                  <a:schemeClr val="lt1"/>
                </a:solidFill>
                <a:latin typeface="Century Gothic"/>
                <a:ea typeface="Century Gothic"/>
                <a:cs typeface="Century Gothic"/>
                <a:sym typeface="Century Gothic"/>
              </a:defRPr>
            </a:lvl5pPr>
            <a:lvl6pPr indent="0" lvl="5" marL="0" algn="ctr">
              <a:spcBef>
                <a:spcPts val="0"/>
              </a:spcBef>
              <a:buNone/>
              <a:defRPr sz="3600">
                <a:solidFill>
                  <a:schemeClr val="lt1"/>
                </a:solidFill>
                <a:latin typeface="Century Gothic"/>
                <a:ea typeface="Century Gothic"/>
                <a:cs typeface="Century Gothic"/>
                <a:sym typeface="Century Gothic"/>
              </a:defRPr>
            </a:lvl6pPr>
            <a:lvl7pPr indent="0" lvl="6" marL="0" algn="ctr">
              <a:spcBef>
                <a:spcPts val="0"/>
              </a:spcBef>
              <a:buNone/>
              <a:defRPr sz="3600">
                <a:solidFill>
                  <a:schemeClr val="lt1"/>
                </a:solidFill>
                <a:latin typeface="Century Gothic"/>
                <a:ea typeface="Century Gothic"/>
                <a:cs typeface="Century Gothic"/>
                <a:sym typeface="Century Gothic"/>
              </a:defRPr>
            </a:lvl7pPr>
            <a:lvl8pPr indent="0" lvl="7" marL="0" algn="ctr">
              <a:spcBef>
                <a:spcPts val="0"/>
              </a:spcBef>
              <a:buNone/>
              <a:defRPr sz="3600">
                <a:solidFill>
                  <a:schemeClr val="lt1"/>
                </a:solidFill>
                <a:latin typeface="Century Gothic"/>
                <a:ea typeface="Century Gothic"/>
                <a:cs typeface="Century Gothic"/>
                <a:sym typeface="Century Gothic"/>
              </a:defRPr>
            </a:lvl8pPr>
            <a:lvl9pPr indent="0" lvl="8" marL="0" algn="ctr">
              <a:spcBef>
                <a:spcPts val="0"/>
              </a:spcBef>
              <a:buNone/>
              <a:defRPr sz="3600">
                <a:solidFill>
                  <a:schemeClr val="lt1"/>
                </a:solidFill>
                <a:latin typeface="Century Gothic"/>
                <a:ea typeface="Century Gothic"/>
                <a:cs typeface="Century Gothic"/>
                <a:sym typeface="Century Gothic"/>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Vertical Text" type="vertTx">
  <p:cSld name="VERTICAL_TEXT">
    <p:spTree>
      <p:nvGrpSpPr>
        <p:cNvPr id="80" name="Shape 80"/>
        <p:cNvGrpSpPr/>
        <p:nvPr/>
      </p:nvGrpSpPr>
      <p:grpSpPr>
        <a:xfrm>
          <a:off x="0" y="0"/>
          <a:ext cx="0" cy="0"/>
          <a:chOff x="0" y="0"/>
          <a:chExt cx="0" cy="0"/>
        </a:xfrm>
      </p:grpSpPr>
      <p:sp>
        <p:nvSpPr>
          <p:cNvPr id="81" name="Google Shape;81;p12"/>
          <p:cNvSpPr txBox="1"/>
          <p:nvPr>
            <p:ph type="title"/>
          </p:nvPr>
        </p:nvSpPr>
        <p:spPr>
          <a:xfrm>
            <a:off x="1828800" y="1069976"/>
            <a:ext cx="32918401" cy="5596128"/>
          </a:xfrm>
          <a:prstGeom prst="rect">
            <a:avLst/>
          </a:prstGeom>
          <a:noFill/>
          <a:ln>
            <a:noFill/>
          </a:ln>
        </p:spPr>
        <p:txBody>
          <a:bodyPr anchorCtr="0" anchor="ctr" bIns="182875" lIns="365750" spcFirstLastPara="1" rIns="365750" wrap="square" tIns="182875">
            <a:normAutofit/>
          </a:bodyPr>
          <a:lstStyle>
            <a:lvl1pPr lvl="0" algn="l">
              <a:spcBef>
                <a:spcPts val="0"/>
              </a:spcBef>
              <a:spcAft>
                <a:spcPts val="0"/>
              </a:spcAft>
              <a:buClr>
                <a:srgbClr val="FFE44E"/>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2" name="Google Shape;82;p12"/>
          <p:cNvSpPr txBox="1"/>
          <p:nvPr>
            <p:ph idx="1" type="body"/>
          </p:nvPr>
        </p:nvSpPr>
        <p:spPr>
          <a:xfrm rot="5400000">
            <a:off x="9143999" y="216032"/>
            <a:ext cx="18288001" cy="32918401"/>
          </a:xfrm>
          <a:prstGeom prst="rect">
            <a:avLst/>
          </a:prstGeom>
          <a:noFill/>
          <a:ln>
            <a:noFill/>
          </a:ln>
        </p:spPr>
        <p:txBody>
          <a:bodyPr anchorCtr="0" anchor="t" bIns="182875" lIns="365750" spcFirstLastPara="1" rIns="365750" wrap="square" tIns="182875">
            <a:normAutofit/>
          </a:bodyPr>
          <a:lstStyle>
            <a:lvl1pPr indent="-320040" lvl="0" marL="457200" algn="l">
              <a:spcBef>
                <a:spcPts val="360"/>
              </a:spcBef>
              <a:spcAft>
                <a:spcPts val="0"/>
              </a:spcAft>
              <a:buSzPts val="1440"/>
              <a:buChar char="⦿"/>
              <a:defRPr/>
            </a:lvl1pPr>
            <a:lvl2pPr indent="-337185" lvl="1" marL="914400" algn="l">
              <a:spcBef>
                <a:spcPts val="360"/>
              </a:spcBef>
              <a:spcAft>
                <a:spcPts val="0"/>
              </a:spcAft>
              <a:buSzPts val="171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3" name="Google Shape;83;p12"/>
          <p:cNvSpPr txBox="1"/>
          <p:nvPr>
            <p:ph idx="10" type="dt"/>
          </p:nvPr>
        </p:nvSpPr>
        <p:spPr>
          <a:xfrm>
            <a:off x="19165823" y="25923877"/>
            <a:ext cx="8534400" cy="1207008"/>
          </a:xfrm>
          <a:prstGeom prst="rect">
            <a:avLst/>
          </a:prstGeom>
          <a:noFill/>
          <a:ln>
            <a:noFill/>
          </a:ln>
        </p:spPr>
        <p:txBody>
          <a:bodyPr anchorCtr="0" anchor="b" bIns="182875" lIns="365750" spcFirstLastPara="1" rIns="365750" wrap="square" tIns="18287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4" name="Google Shape;84;p12"/>
          <p:cNvSpPr txBox="1"/>
          <p:nvPr>
            <p:ph idx="11" type="ftr"/>
          </p:nvPr>
        </p:nvSpPr>
        <p:spPr>
          <a:xfrm>
            <a:off x="1828800" y="25927563"/>
            <a:ext cx="17040224" cy="1203324"/>
          </a:xfrm>
          <a:prstGeom prst="rect">
            <a:avLst/>
          </a:prstGeom>
          <a:noFill/>
          <a:ln>
            <a:noFill/>
          </a:ln>
        </p:spPr>
        <p:txBody>
          <a:bodyPr anchorCtr="0" anchor="b" bIns="182875" lIns="365750" spcFirstLastPara="1" rIns="365750" wrap="square" tIns="1828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5" name="Google Shape;85;p12"/>
          <p:cNvSpPr txBox="1"/>
          <p:nvPr>
            <p:ph idx="12" type="sldNum"/>
          </p:nvPr>
        </p:nvSpPr>
        <p:spPr>
          <a:xfrm>
            <a:off x="30358081" y="25923877"/>
            <a:ext cx="2011680" cy="1207008"/>
          </a:xfrm>
          <a:prstGeom prst="rect">
            <a:avLst/>
          </a:prstGeom>
          <a:noFill/>
          <a:ln>
            <a:noFill/>
          </a:ln>
        </p:spPr>
        <p:txBody>
          <a:bodyPr anchorCtr="0" anchor="b" bIns="182875" lIns="365750" spcFirstLastPara="1" rIns="365750" wrap="square" tIns="182875">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Vertical Title and Text" type="vertTitleAndTx">
  <p:cSld name="VERTICAL_TITLE_AND_VERTICAL_TEXT">
    <p:spTree>
      <p:nvGrpSpPr>
        <p:cNvPr id="86" name="Shape 86"/>
        <p:cNvGrpSpPr/>
        <p:nvPr/>
      </p:nvGrpSpPr>
      <p:grpSpPr>
        <a:xfrm>
          <a:off x="0" y="0"/>
          <a:ext cx="0" cy="0"/>
          <a:chOff x="0" y="0"/>
          <a:chExt cx="0" cy="0"/>
        </a:xfrm>
      </p:grpSpPr>
      <p:sp>
        <p:nvSpPr>
          <p:cNvPr id="87" name="Google Shape;87;p13"/>
          <p:cNvSpPr txBox="1"/>
          <p:nvPr>
            <p:ph type="title"/>
          </p:nvPr>
        </p:nvSpPr>
        <p:spPr>
          <a:xfrm rot="5400000">
            <a:off x="19964400" y="8686800"/>
            <a:ext cx="21945600" cy="7620000"/>
          </a:xfrm>
          <a:prstGeom prst="rect">
            <a:avLst/>
          </a:prstGeom>
          <a:noFill/>
          <a:ln>
            <a:noFill/>
          </a:ln>
        </p:spPr>
        <p:txBody>
          <a:bodyPr anchorCtr="0" anchor="ctr" bIns="182875" lIns="365750" spcFirstLastPara="1" rIns="365750" wrap="square" tIns="182875">
            <a:normAutofit/>
          </a:bodyPr>
          <a:lstStyle>
            <a:lvl1pPr lvl="0" algn="l">
              <a:spcBef>
                <a:spcPts val="0"/>
              </a:spcBef>
              <a:spcAft>
                <a:spcPts val="0"/>
              </a:spcAft>
              <a:buClr>
                <a:srgbClr val="FFE44E"/>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8" name="Google Shape;88;p13"/>
          <p:cNvSpPr txBox="1"/>
          <p:nvPr>
            <p:ph idx="1" type="body"/>
          </p:nvPr>
        </p:nvSpPr>
        <p:spPr>
          <a:xfrm rot="5400000">
            <a:off x="3352801" y="0"/>
            <a:ext cx="21945600" cy="24993599"/>
          </a:xfrm>
          <a:prstGeom prst="rect">
            <a:avLst/>
          </a:prstGeom>
          <a:noFill/>
          <a:ln>
            <a:noFill/>
          </a:ln>
        </p:spPr>
        <p:txBody>
          <a:bodyPr anchorCtr="0" anchor="t" bIns="182875" lIns="365750" spcFirstLastPara="1" rIns="365750" wrap="square" tIns="182875">
            <a:normAutofit/>
          </a:bodyPr>
          <a:lstStyle>
            <a:lvl1pPr indent="-320040" lvl="0" marL="457200" algn="l">
              <a:spcBef>
                <a:spcPts val="360"/>
              </a:spcBef>
              <a:spcAft>
                <a:spcPts val="0"/>
              </a:spcAft>
              <a:buSzPts val="1440"/>
              <a:buChar char="⦿"/>
              <a:defRPr/>
            </a:lvl1pPr>
            <a:lvl2pPr indent="-337185" lvl="1" marL="914400" algn="l">
              <a:spcBef>
                <a:spcPts val="360"/>
              </a:spcBef>
              <a:spcAft>
                <a:spcPts val="0"/>
              </a:spcAft>
              <a:buSzPts val="1710"/>
              <a:buChar char="›"/>
              <a:defRPr/>
            </a:lvl2pPr>
            <a:lvl3pPr indent="-342900" lvl="2" marL="1371600" algn="l">
              <a:spcBef>
                <a:spcPts val="360"/>
              </a:spcBef>
              <a:spcAft>
                <a:spcPts val="0"/>
              </a:spcAft>
              <a:buSzPts val="1800"/>
              <a:buChar char="●"/>
              <a:defRPr/>
            </a:lvl3pPr>
            <a:lvl4pPr indent="-342900" lvl="3" marL="1828800" algn="l">
              <a:spcBef>
                <a:spcPts val="360"/>
              </a:spcBef>
              <a:spcAft>
                <a:spcPts val="0"/>
              </a:spcAft>
              <a:buSzPts val="1800"/>
              <a:buChar char="●"/>
              <a:defRPr/>
            </a:lvl4pPr>
            <a:lvl5pPr indent="-342900" lvl="4" marL="2286000" algn="l">
              <a:spcBef>
                <a:spcPts val="360"/>
              </a:spcBef>
              <a:spcAft>
                <a:spcPts val="0"/>
              </a:spcAft>
              <a:buSzPts val="1800"/>
              <a:buChar char="●"/>
              <a:defRPr/>
            </a:lvl5pPr>
            <a:lvl6pPr indent="-342900" lvl="5" marL="2743200" algn="l">
              <a:spcBef>
                <a:spcPts val="360"/>
              </a:spcBef>
              <a:spcAft>
                <a:spcPts val="0"/>
              </a:spcAft>
              <a:buSzPts val="1800"/>
              <a:buChar char="●"/>
              <a:defRPr/>
            </a:lvl6pPr>
            <a:lvl7pPr indent="-342900" lvl="6" marL="3200400" algn="l">
              <a:spcBef>
                <a:spcPts val="360"/>
              </a:spcBef>
              <a:spcAft>
                <a:spcPts val="0"/>
              </a:spcAft>
              <a:buSzPts val="1800"/>
              <a:buChar char="●"/>
              <a:defRPr/>
            </a:lvl7pPr>
            <a:lvl8pPr indent="-342900" lvl="7" marL="3657600" algn="l">
              <a:spcBef>
                <a:spcPts val="360"/>
              </a:spcBef>
              <a:spcAft>
                <a:spcPts val="0"/>
              </a:spcAft>
              <a:buSzPts val="1800"/>
              <a:buChar char="●"/>
              <a:defRPr/>
            </a:lvl8pPr>
            <a:lvl9pPr indent="-342900" lvl="8" marL="4114800" algn="l">
              <a:spcBef>
                <a:spcPts val="360"/>
              </a:spcBef>
              <a:spcAft>
                <a:spcPts val="0"/>
              </a:spcAft>
              <a:buSzPts val="1800"/>
              <a:buChar char="●"/>
              <a:defRPr/>
            </a:lvl9pPr>
          </a:lstStyle>
          <a:p/>
        </p:txBody>
      </p:sp>
      <p:sp>
        <p:nvSpPr>
          <p:cNvPr id="89" name="Google Shape;89;p13"/>
          <p:cNvSpPr txBox="1"/>
          <p:nvPr>
            <p:ph idx="10" type="dt"/>
          </p:nvPr>
        </p:nvSpPr>
        <p:spPr>
          <a:xfrm>
            <a:off x="19165823" y="25923877"/>
            <a:ext cx="8534400" cy="1207008"/>
          </a:xfrm>
          <a:prstGeom prst="rect">
            <a:avLst/>
          </a:prstGeom>
          <a:noFill/>
          <a:ln>
            <a:noFill/>
          </a:ln>
        </p:spPr>
        <p:txBody>
          <a:bodyPr anchorCtr="0" anchor="b" bIns="182875" lIns="365750" spcFirstLastPara="1" rIns="365750" wrap="square" tIns="182875">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0" name="Google Shape;90;p13"/>
          <p:cNvSpPr txBox="1"/>
          <p:nvPr>
            <p:ph idx="11" type="ftr"/>
          </p:nvPr>
        </p:nvSpPr>
        <p:spPr>
          <a:xfrm>
            <a:off x="1828800" y="25927563"/>
            <a:ext cx="17040224" cy="1203324"/>
          </a:xfrm>
          <a:prstGeom prst="rect">
            <a:avLst/>
          </a:prstGeom>
          <a:noFill/>
          <a:ln>
            <a:noFill/>
          </a:ln>
        </p:spPr>
        <p:txBody>
          <a:bodyPr anchorCtr="0" anchor="b" bIns="182875" lIns="365750" spcFirstLastPara="1" rIns="365750" wrap="square" tIns="182875">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91" name="Google Shape;91;p13"/>
          <p:cNvSpPr txBox="1"/>
          <p:nvPr>
            <p:ph idx="12" type="sldNum"/>
          </p:nvPr>
        </p:nvSpPr>
        <p:spPr>
          <a:xfrm>
            <a:off x="30358081" y="25923877"/>
            <a:ext cx="2011680" cy="1207008"/>
          </a:xfrm>
          <a:prstGeom prst="rect">
            <a:avLst/>
          </a:prstGeom>
          <a:noFill/>
          <a:ln>
            <a:noFill/>
          </a:ln>
        </p:spPr>
        <p:txBody>
          <a:bodyPr anchorCtr="0" anchor="b" bIns="182875" lIns="365750" spcFirstLastPara="1" rIns="365750" wrap="square" tIns="182875">
            <a:noAutofit/>
          </a:bodyPr>
          <a:lstStyle>
            <a:lvl1pPr indent="0" lvl="0" marL="0" algn="ctr">
              <a:spcBef>
                <a:spcPts val="0"/>
              </a:spcBef>
              <a:buNone/>
              <a:defRPr/>
            </a:lvl1pPr>
            <a:lvl2pPr indent="0" lvl="1" marL="0" algn="ctr">
              <a:spcBef>
                <a:spcPts val="0"/>
              </a:spcBef>
              <a:buNone/>
              <a:defRPr/>
            </a:lvl2pPr>
            <a:lvl3pPr indent="0" lvl="2" marL="0" algn="ctr">
              <a:spcBef>
                <a:spcPts val="0"/>
              </a:spcBef>
              <a:buNone/>
              <a:defRPr/>
            </a:lvl3pPr>
            <a:lvl4pPr indent="0" lvl="3" marL="0" algn="ctr">
              <a:spcBef>
                <a:spcPts val="0"/>
              </a:spcBef>
              <a:buNone/>
              <a:defRPr/>
            </a:lvl4pPr>
            <a:lvl5pPr indent="0" lvl="4" marL="0" algn="ctr">
              <a:spcBef>
                <a:spcPts val="0"/>
              </a:spcBef>
              <a:buNone/>
              <a:defRPr/>
            </a:lvl5pPr>
            <a:lvl6pPr indent="0" lvl="5" marL="0" algn="ctr">
              <a:spcBef>
                <a:spcPts val="0"/>
              </a:spcBef>
              <a:buNone/>
              <a:defRPr/>
            </a:lvl6pPr>
            <a:lvl7pPr indent="0" lvl="6" marL="0" algn="ctr">
              <a:spcBef>
                <a:spcPts val="0"/>
              </a:spcBef>
              <a:buNone/>
              <a:defRPr/>
            </a:lvl7pPr>
            <a:lvl8pPr indent="0" lvl="7" marL="0" algn="ctr">
              <a:spcBef>
                <a:spcPts val="0"/>
              </a:spcBef>
              <a:buNone/>
              <a:defRPr/>
            </a:lvl8pPr>
            <a:lvl9pPr indent="0" lvl="8" marL="0" algn="ctr">
              <a:spcBef>
                <a:spcPts val="0"/>
              </a:spcBef>
              <a:buNone/>
              <a:defRPr/>
            </a:lvl9pPr>
          </a:lstStyle>
          <a:p>
            <a:pPr indent="0" lvl="0" marL="0" rtl="0" algn="ctr">
              <a:spcBef>
                <a:spcPts val="0"/>
              </a:spcBef>
              <a:spcAft>
                <a:spcPts val="0"/>
              </a:spcAft>
              <a:buNone/>
            </a:pPr>
            <a:fld id="{00000000-1234-1234-1234-123412341234}" type="slidenum">
              <a:rPr lang="en-US"/>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747474"/>
            </a:gs>
            <a:gs pos="60000">
              <a:srgbClr val="9C9C9C"/>
            </a:gs>
            <a:gs pos="100000">
              <a:srgbClr val="B4B4B4"/>
            </a:gs>
          </a:gsLst>
          <a:lin ang="5400000" scaled="0"/>
        </a:gradFill>
      </p:bgPr>
    </p:bg>
    <p:spTree>
      <p:nvGrpSpPr>
        <p:cNvPr id="9" name="Shape 9"/>
        <p:cNvGrpSpPr/>
        <p:nvPr/>
      </p:nvGrpSpPr>
      <p:grpSpPr>
        <a:xfrm>
          <a:off x="0" y="0"/>
          <a:ext cx="0" cy="0"/>
          <a:chOff x="0" y="0"/>
          <a:chExt cx="0" cy="0"/>
        </a:xfrm>
      </p:grpSpPr>
      <p:sp>
        <p:nvSpPr>
          <p:cNvPr id="10" name="Google Shape;10;p2"/>
          <p:cNvSpPr/>
          <p:nvPr/>
        </p:nvSpPr>
        <p:spPr>
          <a:xfrm>
            <a:off x="28136" y="56274"/>
            <a:ext cx="36519728" cy="27347597"/>
          </a:xfrm>
          <a:prstGeom prst="rtTriangle">
            <a:avLst/>
          </a:prstGeom>
          <a:gradFill>
            <a:gsLst>
              <a:gs pos="0">
                <a:srgbClr val="E0E0E0">
                  <a:alpha val="9803"/>
                </a:srgbClr>
              </a:gs>
              <a:gs pos="70000">
                <a:srgbClr val="E0E0E0">
                  <a:alpha val="7843"/>
                </a:srgbClr>
              </a:gs>
              <a:gs pos="100000">
                <a:srgbClr val="E0E0E0">
                  <a:alpha val="784"/>
                </a:srgbClr>
              </a:gs>
            </a:gsLst>
            <a:lin ang="8000000" scaled="0"/>
          </a:gradFill>
          <a:ln>
            <a:noFill/>
          </a:ln>
        </p:spPr>
        <p:txBody>
          <a:bodyPr anchorCtr="0" anchor="ctr" bIns="182875" lIns="365750" spcFirstLastPara="1" rIns="365750" wrap="square" tIns="182875">
            <a:noAutofit/>
          </a:bodyPr>
          <a:lstStyle/>
          <a:p>
            <a:pPr indent="0" lvl="0" marL="0" marR="0" rtl="0" algn="ctr">
              <a:spcBef>
                <a:spcPts val="0"/>
              </a:spcBef>
              <a:spcAft>
                <a:spcPts val="0"/>
              </a:spcAft>
              <a:buNone/>
            </a:pPr>
            <a:r>
              <a:t/>
            </a:r>
            <a:endParaRPr b="0" i="0" sz="7200" u="none" cap="none" strike="noStrike">
              <a:solidFill>
                <a:schemeClr val="lt1"/>
              </a:solidFill>
              <a:latin typeface="Century Gothic"/>
              <a:ea typeface="Century Gothic"/>
              <a:cs typeface="Century Gothic"/>
              <a:sym typeface="Century Gothic"/>
            </a:endParaRPr>
          </a:p>
        </p:txBody>
      </p:sp>
      <p:cxnSp>
        <p:nvCxnSpPr>
          <p:cNvPr id="11" name="Google Shape;11;p2"/>
          <p:cNvCxnSpPr/>
          <p:nvPr/>
        </p:nvCxnSpPr>
        <p:spPr>
          <a:xfrm>
            <a:off x="0" y="28138"/>
            <a:ext cx="36547863" cy="27375732"/>
          </a:xfrm>
          <a:prstGeom prst="straightConnector1">
            <a:avLst/>
          </a:prstGeom>
          <a:noFill/>
          <a:ln cap="rnd" cmpd="sng" w="9525">
            <a:solidFill>
              <a:srgbClr val="D2D2D2">
                <a:alpha val="34901"/>
              </a:srgbClr>
            </a:solidFill>
            <a:prstDash val="solid"/>
            <a:round/>
            <a:headEnd len="sm" w="sm" type="none"/>
            <a:tailEnd len="sm" w="sm" type="none"/>
          </a:ln>
        </p:spPr>
      </p:cxnSp>
      <p:cxnSp>
        <p:nvCxnSpPr>
          <p:cNvPr id="12" name="Google Shape;12;p2"/>
          <p:cNvCxnSpPr/>
          <p:nvPr/>
        </p:nvCxnSpPr>
        <p:spPr>
          <a:xfrm flipH="1">
            <a:off x="25875178" y="19793641"/>
            <a:ext cx="10691444" cy="7600840"/>
          </a:xfrm>
          <a:prstGeom prst="straightConnector1">
            <a:avLst/>
          </a:prstGeom>
          <a:noFill/>
          <a:ln cap="rnd" cmpd="sng" w="9525">
            <a:solidFill>
              <a:srgbClr val="D7D7D7">
                <a:alpha val="44705"/>
              </a:srgbClr>
            </a:solidFill>
            <a:prstDash val="solid"/>
            <a:round/>
            <a:headEnd len="sm" w="sm" type="none"/>
            <a:tailEnd len="sm" w="sm" type="none"/>
          </a:ln>
        </p:spPr>
      </p:cxnSp>
      <p:sp>
        <p:nvSpPr>
          <p:cNvPr id="13" name="Google Shape;13;p2"/>
          <p:cNvSpPr txBox="1"/>
          <p:nvPr>
            <p:ph type="title"/>
          </p:nvPr>
        </p:nvSpPr>
        <p:spPr>
          <a:xfrm>
            <a:off x="1828800" y="1069976"/>
            <a:ext cx="32918401" cy="5596128"/>
          </a:xfrm>
          <a:prstGeom prst="rect">
            <a:avLst/>
          </a:prstGeom>
          <a:noFill/>
          <a:ln>
            <a:noFill/>
          </a:ln>
        </p:spPr>
        <p:txBody>
          <a:bodyPr anchorCtr="0" anchor="ctr" bIns="182875" lIns="365750" spcFirstLastPara="1" rIns="365750" wrap="square" tIns="182875">
            <a:normAutofit/>
          </a:bodyPr>
          <a:lstStyle>
            <a:lvl1pPr lvl="0" marR="0" rtl="0" algn="l">
              <a:spcBef>
                <a:spcPts val="0"/>
              </a:spcBef>
              <a:spcAft>
                <a:spcPts val="0"/>
              </a:spcAft>
              <a:buClr>
                <a:srgbClr val="FFE44E"/>
              </a:buClr>
              <a:buSzPts val="16800"/>
              <a:buFont typeface="Century Gothic"/>
              <a:buNone/>
              <a:defRPr b="0" i="0" sz="16800" u="none" cap="none" strike="noStrike">
                <a:solidFill>
                  <a:srgbClr val="FFE44E"/>
                </a:solidFill>
                <a:latin typeface="Century Gothic"/>
                <a:ea typeface="Century Gothic"/>
                <a:cs typeface="Century Gothic"/>
                <a:sym typeface="Century Gothic"/>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14" name="Google Shape;14;p2"/>
          <p:cNvSpPr txBox="1"/>
          <p:nvPr>
            <p:ph idx="1" type="body"/>
          </p:nvPr>
        </p:nvSpPr>
        <p:spPr>
          <a:xfrm>
            <a:off x="1828800" y="7531232"/>
            <a:ext cx="32918401" cy="18288001"/>
          </a:xfrm>
          <a:prstGeom prst="rect">
            <a:avLst/>
          </a:prstGeom>
          <a:noFill/>
          <a:ln>
            <a:noFill/>
          </a:ln>
        </p:spPr>
        <p:txBody>
          <a:bodyPr anchorCtr="0" anchor="t" bIns="182875" lIns="365750" spcFirstLastPara="1" rIns="365750" wrap="square" tIns="182875">
            <a:normAutofit/>
          </a:bodyPr>
          <a:lstStyle>
            <a:lvl1pPr indent="-838200" lvl="0" marL="457200" marR="0" rtl="0" algn="l">
              <a:spcBef>
                <a:spcPts val="2400"/>
              </a:spcBef>
              <a:spcAft>
                <a:spcPts val="0"/>
              </a:spcAft>
              <a:buClr>
                <a:schemeClr val="accent1"/>
              </a:buClr>
              <a:buSzPts val="9600"/>
              <a:buFont typeface="Noto Sans Symbols"/>
              <a:buChar char="⦿"/>
              <a:defRPr b="0" i="0" sz="12000" u="none" cap="none" strike="noStrike">
                <a:solidFill>
                  <a:schemeClr val="lt1"/>
                </a:solidFill>
                <a:latin typeface="Century Gothic"/>
                <a:ea typeface="Century Gothic"/>
                <a:cs typeface="Century Gothic"/>
                <a:sym typeface="Century Gothic"/>
              </a:defRPr>
            </a:lvl1pPr>
            <a:lvl2pPr indent="-855980" lvl="1" marL="914400" marR="0" rtl="0" algn="l">
              <a:spcBef>
                <a:spcPts val="2080"/>
              </a:spcBef>
              <a:spcAft>
                <a:spcPts val="0"/>
              </a:spcAft>
              <a:buClr>
                <a:schemeClr val="accent1"/>
              </a:buClr>
              <a:buSzPts val="9880"/>
              <a:buFont typeface="Verdana"/>
              <a:buChar char="›"/>
              <a:defRPr b="0" i="0" sz="10400" u="none" cap="none" strike="noStrike">
                <a:solidFill>
                  <a:schemeClr val="lt1"/>
                </a:solidFill>
                <a:latin typeface="Century Gothic"/>
                <a:ea typeface="Century Gothic"/>
                <a:cs typeface="Century Gothic"/>
                <a:sym typeface="Century Gothic"/>
              </a:defRPr>
            </a:lvl2pPr>
            <a:lvl3pPr indent="-838200" lvl="2" marL="1371600" marR="0" rtl="0" algn="l">
              <a:spcBef>
                <a:spcPts val="1920"/>
              </a:spcBef>
              <a:spcAft>
                <a:spcPts val="0"/>
              </a:spcAft>
              <a:buClr>
                <a:schemeClr val="accent1"/>
              </a:buClr>
              <a:buSzPts val="9600"/>
              <a:buFont typeface="Noto Sans Symbols"/>
              <a:buChar char="●"/>
              <a:defRPr b="0" i="0" sz="9600" u="none" cap="none" strike="noStrike">
                <a:solidFill>
                  <a:schemeClr val="lt1"/>
                </a:solidFill>
                <a:latin typeface="Century Gothic"/>
                <a:ea typeface="Century Gothic"/>
                <a:cs typeface="Century Gothic"/>
                <a:sym typeface="Century Gothic"/>
              </a:defRPr>
            </a:lvl3pPr>
            <a:lvl4pPr indent="-736600" lvl="3" marL="1828800" marR="0" rtl="0" algn="l">
              <a:spcBef>
                <a:spcPts val="1600"/>
              </a:spcBef>
              <a:spcAft>
                <a:spcPts val="0"/>
              </a:spcAft>
              <a:buClr>
                <a:schemeClr val="accent1"/>
              </a:buClr>
              <a:buSzPts val="8000"/>
              <a:buFont typeface="Noto Sans Symbols"/>
              <a:buChar char="●"/>
              <a:defRPr b="0" i="0" sz="8000" u="none" cap="none" strike="noStrike">
                <a:solidFill>
                  <a:schemeClr val="lt1"/>
                </a:solidFill>
                <a:latin typeface="Century Gothic"/>
                <a:ea typeface="Century Gothic"/>
                <a:cs typeface="Century Gothic"/>
                <a:sym typeface="Century Gothic"/>
              </a:defRPr>
            </a:lvl4pPr>
            <a:lvl5pPr indent="-711200" lvl="4" marL="2286000" marR="0" rtl="0" algn="l">
              <a:spcBef>
                <a:spcPts val="1520"/>
              </a:spcBef>
              <a:spcAft>
                <a:spcPts val="0"/>
              </a:spcAft>
              <a:buClr>
                <a:srgbClr val="FFDA88"/>
              </a:buClr>
              <a:buSzPts val="7600"/>
              <a:buFont typeface="Noto Sans Symbols"/>
              <a:buChar char="●"/>
              <a:defRPr b="0" i="0" sz="7600" u="none" cap="none" strike="noStrike">
                <a:solidFill>
                  <a:schemeClr val="lt1"/>
                </a:solidFill>
                <a:latin typeface="Century Gothic"/>
                <a:ea typeface="Century Gothic"/>
                <a:cs typeface="Century Gothic"/>
                <a:sym typeface="Century Gothic"/>
              </a:defRPr>
            </a:lvl5pPr>
            <a:lvl6pPr indent="-685800" lvl="5" marL="2743200" marR="0" rtl="0" algn="l">
              <a:spcBef>
                <a:spcPts val="1440"/>
              </a:spcBef>
              <a:spcAft>
                <a:spcPts val="0"/>
              </a:spcAft>
              <a:buClr>
                <a:srgbClr val="FFDA88"/>
              </a:buClr>
              <a:buSzPts val="7200"/>
              <a:buFont typeface="Noto Sans Symbols"/>
              <a:buChar char="●"/>
              <a:defRPr b="0" i="0" sz="7200" u="none" cap="none" strike="noStrike">
                <a:solidFill>
                  <a:schemeClr val="lt1"/>
                </a:solidFill>
                <a:latin typeface="Century Gothic"/>
                <a:ea typeface="Century Gothic"/>
                <a:cs typeface="Century Gothic"/>
                <a:sym typeface="Century Gothic"/>
              </a:defRPr>
            </a:lvl6pPr>
            <a:lvl7pPr indent="-635000" lvl="6" marL="3200400" marR="0" rtl="0" algn="l">
              <a:spcBef>
                <a:spcPts val="1280"/>
              </a:spcBef>
              <a:spcAft>
                <a:spcPts val="0"/>
              </a:spcAft>
              <a:buClr>
                <a:srgbClr val="FFDA88"/>
              </a:buClr>
              <a:buSzPts val="6400"/>
              <a:buFont typeface="Noto Sans Symbols"/>
              <a:buChar char="●"/>
              <a:defRPr b="0" i="0" sz="6400" u="none" cap="none" strike="noStrike">
                <a:solidFill>
                  <a:schemeClr val="lt1"/>
                </a:solidFill>
                <a:latin typeface="Century Gothic"/>
                <a:ea typeface="Century Gothic"/>
                <a:cs typeface="Century Gothic"/>
                <a:sym typeface="Century Gothic"/>
              </a:defRPr>
            </a:lvl7pPr>
            <a:lvl8pPr indent="-635000" lvl="7" marL="3657600" marR="0" rtl="0" algn="l">
              <a:spcBef>
                <a:spcPts val="1280"/>
              </a:spcBef>
              <a:spcAft>
                <a:spcPts val="0"/>
              </a:spcAft>
              <a:buClr>
                <a:srgbClr val="FFDA88"/>
              </a:buClr>
              <a:buSzPts val="6400"/>
              <a:buFont typeface="Noto Sans Symbols"/>
              <a:buChar char="●"/>
              <a:defRPr b="0" i="0" sz="6400" u="none" cap="none" strike="noStrike">
                <a:solidFill>
                  <a:schemeClr val="lt1"/>
                </a:solidFill>
                <a:latin typeface="Century Gothic"/>
                <a:ea typeface="Century Gothic"/>
                <a:cs typeface="Century Gothic"/>
                <a:sym typeface="Century Gothic"/>
              </a:defRPr>
            </a:lvl8pPr>
            <a:lvl9pPr indent="-635000" lvl="8" marL="4114800" marR="0" rtl="0" algn="l">
              <a:spcBef>
                <a:spcPts val="1280"/>
              </a:spcBef>
              <a:spcAft>
                <a:spcPts val="0"/>
              </a:spcAft>
              <a:buClr>
                <a:srgbClr val="FFDA88"/>
              </a:buClr>
              <a:buSzPts val="6400"/>
              <a:buFont typeface="Noto Sans Symbols"/>
              <a:buChar char="●"/>
              <a:defRPr b="0" i="0" sz="6400" u="none" cap="none" strike="noStrike">
                <a:solidFill>
                  <a:schemeClr val="lt1"/>
                </a:solidFill>
                <a:latin typeface="Century Gothic"/>
                <a:ea typeface="Century Gothic"/>
                <a:cs typeface="Century Gothic"/>
                <a:sym typeface="Century Gothic"/>
              </a:defRPr>
            </a:lvl9pPr>
          </a:lstStyle>
          <a:p/>
        </p:txBody>
      </p:sp>
      <p:sp>
        <p:nvSpPr>
          <p:cNvPr id="15" name="Google Shape;15;p2"/>
          <p:cNvSpPr txBox="1"/>
          <p:nvPr>
            <p:ph idx="10" type="dt"/>
          </p:nvPr>
        </p:nvSpPr>
        <p:spPr>
          <a:xfrm>
            <a:off x="19165823" y="25923877"/>
            <a:ext cx="8534400" cy="1207008"/>
          </a:xfrm>
          <a:prstGeom prst="rect">
            <a:avLst/>
          </a:prstGeom>
          <a:noFill/>
          <a:ln>
            <a:noFill/>
          </a:ln>
        </p:spPr>
        <p:txBody>
          <a:bodyPr anchorCtr="0" anchor="b" bIns="182875" lIns="365750" spcFirstLastPara="1" rIns="365750" wrap="square" tIns="182875">
            <a:noAutofit/>
          </a:bodyPr>
          <a:lstStyle>
            <a:lvl1pPr lvl="0" marR="0" rtl="0" algn="l">
              <a:spcBef>
                <a:spcPts val="0"/>
              </a:spcBef>
              <a:spcAft>
                <a:spcPts val="0"/>
              </a:spcAft>
              <a:buSzPts val="1400"/>
              <a:buNone/>
              <a:defRPr b="0" i="0" sz="400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9pPr>
          </a:lstStyle>
          <a:p/>
        </p:txBody>
      </p:sp>
      <p:sp>
        <p:nvSpPr>
          <p:cNvPr id="16" name="Google Shape;16;p2"/>
          <p:cNvSpPr txBox="1"/>
          <p:nvPr>
            <p:ph idx="11" type="ftr"/>
          </p:nvPr>
        </p:nvSpPr>
        <p:spPr>
          <a:xfrm>
            <a:off x="1828800" y="25927563"/>
            <a:ext cx="17040224" cy="1203324"/>
          </a:xfrm>
          <a:prstGeom prst="rect">
            <a:avLst/>
          </a:prstGeom>
          <a:noFill/>
          <a:ln>
            <a:noFill/>
          </a:ln>
        </p:spPr>
        <p:txBody>
          <a:bodyPr anchorCtr="0" anchor="b" bIns="182875" lIns="365750" spcFirstLastPara="1" rIns="365750" wrap="square" tIns="182875">
            <a:noAutofit/>
          </a:bodyPr>
          <a:lstStyle>
            <a:lvl1pPr lvl="0" marR="0" rtl="0" algn="r">
              <a:spcBef>
                <a:spcPts val="0"/>
              </a:spcBef>
              <a:spcAft>
                <a:spcPts val="0"/>
              </a:spcAft>
              <a:buSzPts val="1400"/>
              <a:buNone/>
              <a:defRPr b="0" i="0" sz="4000" u="none" cap="none" strike="noStrike">
                <a:solidFill>
                  <a:schemeClr val="lt1"/>
                </a:solidFill>
                <a:latin typeface="Century Gothic"/>
                <a:ea typeface="Century Gothic"/>
                <a:cs typeface="Century Gothic"/>
                <a:sym typeface="Century Gothic"/>
              </a:defRPr>
            </a:lvl1pPr>
            <a:lvl2pPr lvl="1"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2pPr>
            <a:lvl3pPr lvl="2"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3pPr>
            <a:lvl4pPr lvl="3"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4pPr>
            <a:lvl5pPr lvl="4"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5pPr>
            <a:lvl6pPr lvl="5"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6pPr>
            <a:lvl7pPr lvl="6"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7pPr>
            <a:lvl8pPr lvl="7"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8pPr>
            <a:lvl9pPr lvl="8" marR="0" rtl="0" algn="l">
              <a:spcBef>
                <a:spcPts val="0"/>
              </a:spcBef>
              <a:spcAft>
                <a:spcPts val="0"/>
              </a:spcAft>
              <a:buSzPts val="1400"/>
              <a:buNone/>
              <a:defRPr b="0" i="0" sz="7200" u="none" cap="none" strike="noStrike">
                <a:solidFill>
                  <a:schemeClr val="lt1"/>
                </a:solidFill>
                <a:latin typeface="Century Gothic"/>
                <a:ea typeface="Century Gothic"/>
                <a:cs typeface="Century Gothic"/>
                <a:sym typeface="Century Gothic"/>
              </a:defRPr>
            </a:lvl9pPr>
          </a:lstStyle>
          <a:p/>
        </p:txBody>
      </p:sp>
      <p:sp>
        <p:nvSpPr>
          <p:cNvPr id="17" name="Google Shape;17;p2"/>
          <p:cNvSpPr txBox="1"/>
          <p:nvPr>
            <p:ph idx="12" type="sldNum"/>
          </p:nvPr>
        </p:nvSpPr>
        <p:spPr>
          <a:xfrm>
            <a:off x="30358081" y="25923877"/>
            <a:ext cx="2011680" cy="1207008"/>
          </a:xfrm>
          <a:prstGeom prst="rect">
            <a:avLst/>
          </a:prstGeom>
          <a:noFill/>
          <a:ln>
            <a:noFill/>
          </a:ln>
        </p:spPr>
        <p:txBody>
          <a:bodyPr anchorCtr="0" anchor="b" bIns="182875" lIns="365750" spcFirstLastPara="1" rIns="365750" wrap="square" tIns="182875">
            <a:noAutofit/>
          </a:bodyPr>
          <a:lstStyle>
            <a:lvl1pPr indent="0" lvl="0" marL="0" marR="0" rtl="0" algn="ctr">
              <a:spcBef>
                <a:spcPts val="0"/>
              </a:spcBef>
              <a:buNone/>
              <a:defRPr b="0" i="0" sz="4800" u="none" cap="none" strike="noStrike">
                <a:solidFill>
                  <a:schemeClr val="lt1"/>
                </a:solidFill>
                <a:latin typeface="Century Gothic"/>
                <a:ea typeface="Century Gothic"/>
                <a:cs typeface="Century Gothic"/>
                <a:sym typeface="Century Gothic"/>
              </a:defRPr>
            </a:lvl1pPr>
            <a:lvl2pPr indent="0" lvl="1" marL="0" marR="0" rtl="0" algn="ctr">
              <a:spcBef>
                <a:spcPts val="0"/>
              </a:spcBef>
              <a:buNone/>
              <a:defRPr b="0" i="0" sz="4800" u="none" cap="none" strike="noStrike">
                <a:solidFill>
                  <a:schemeClr val="lt1"/>
                </a:solidFill>
                <a:latin typeface="Century Gothic"/>
                <a:ea typeface="Century Gothic"/>
                <a:cs typeface="Century Gothic"/>
                <a:sym typeface="Century Gothic"/>
              </a:defRPr>
            </a:lvl2pPr>
            <a:lvl3pPr indent="0" lvl="2" marL="0" marR="0" rtl="0" algn="ctr">
              <a:spcBef>
                <a:spcPts val="0"/>
              </a:spcBef>
              <a:buNone/>
              <a:defRPr b="0" i="0" sz="4800" u="none" cap="none" strike="noStrike">
                <a:solidFill>
                  <a:schemeClr val="lt1"/>
                </a:solidFill>
                <a:latin typeface="Century Gothic"/>
                <a:ea typeface="Century Gothic"/>
                <a:cs typeface="Century Gothic"/>
                <a:sym typeface="Century Gothic"/>
              </a:defRPr>
            </a:lvl3pPr>
            <a:lvl4pPr indent="0" lvl="3" marL="0" marR="0" rtl="0" algn="ctr">
              <a:spcBef>
                <a:spcPts val="0"/>
              </a:spcBef>
              <a:buNone/>
              <a:defRPr b="0" i="0" sz="4800" u="none" cap="none" strike="noStrike">
                <a:solidFill>
                  <a:schemeClr val="lt1"/>
                </a:solidFill>
                <a:latin typeface="Century Gothic"/>
                <a:ea typeface="Century Gothic"/>
                <a:cs typeface="Century Gothic"/>
                <a:sym typeface="Century Gothic"/>
              </a:defRPr>
            </a:lvl4pPr>
            <a:lvl5pPr indent="0" lvl="4" marL="0" marR="0" rtl="0" algn="ctr">
              <a:spcBef>
                <a:spcPts val="0"/>
              </a:spcBef>
              <a:buNone/>
              <a:defRPr b="0" i="0" sz="4800" u="none" cap="none" strike="noStrike">
                <a:solidFill>
                  <a:schemeClr val="lt1"/>
                </a:solidFill>
                <a:latin typeface="Century Gothic"/>
                <a:ea typeface="Century Gothic"/>
                <a:cs typeface="Century Gothic"/>
                <a:sym typeface="Century Gothic"/>
              </a:defRPr>
            </a:lvl5pPr>
            <a:lvl6pPr indent="0" lvl="5" marL="0" marR="0" rtl="0" algn="ctr">
              <a:spcBef>
                <a:spcPts val="0"/>
              </a:spcBef>
              <a:buNone/>
              <a:defRPr b="0" i="0" sz="4800" u="none" cap="none" strike="noStrike">
                <a:solidFill>
                  <a:schemeClr val="lt1"/>
                </a:solidFill>
                <a:latin typeface="Century Gothic"/>
                <a:ea typeface="Century Gothic"/>
                <a:cs typeface="Century Gothic"/>
                <a:sym typeface="Century Gothic"/>
              </a:defRPr>
            </a:lvl6pPr>
            <a:lvl7pPr indent="0" lvl="6" marL="0" marR="0" rtl="0" algn="ctr">
              <a:spcBef>
                <a:spcPts val="0"/>
              </a:spcBef>
              <a:buNone/>
              <a:defRPr b="0" i="0" sz="4800" u="none" cap="none" strike="noStrike">
                <a:solidFill>
                  <a:schemeClr val="lt1"/>
                </a:solidFill>
                <a:latin typeface="Century Gothic"/>
                <a:ea typeface="Century Gothic"/>
                <a:cs typeface="Century Gothic"/>
                <a:sym typeface="Century Gothic"/>
              </a:defRPr>
            </a:lvl7pPr>
            <a:lvl8pPr indent="0" lvl="7" marL="0" marR="0" rtl="0" algn="ctr">
              <a:spcBef>
                <a:spcPts val="0"/>
              </a:spcBef>
              <a:buNone/>
              <a:defRPr b="0" i="0" sz="4800" u="none" cap="none" strike="noStrike">
                <a:solidFill>
                  <a:schemeClr val="lt1"/>
                </a:solidFill>
                <a:latin typeface="Century Gothic"/>
                <a:ea typeface="Century Gothic"/>
                <a:cs typeface="Century Gothic"/>
                <a:sym typeface="Century Gothic"/>
              </a:defRPr>
            </a:lvl8pPr>
            <a:lvl9pPr indent="0" lvl="8" marL="0" marR="0" rtl="0" algn="ctr">
              <a:spcBef>
                <a:spcPts val="0"/>
              </a:spcBef>
              <a:buNone/>
              <a:defRPr b="0" i="0" sz="4800" u="none" cap="none" strike="noStrike">
                <a:solidFill>
                  <a:schemeClr val="lt1"/>
                </a:solidFill>
                <a:latin typeface="Century Gothic"/>
                <a:ea typeface="Century Gothic"/>
                <a:cs typeface="Century Gothic"/>
                <a:sym typeface="Century Gothic"/>
              </a:defRPr>
            </a:lvl9pPr>
          </a:lstStyle>
          <a:p>
            <a:pPr indent="0" lvl="0" marL="0" rtl="0" algn="ct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2.png"/><Relationship Id="rId4" Type="http://schemas.openxmlformats.org/officeDocument/2006/relationships/image" Target="../media/image1.png"/><Relationship Id="rId10" Type="http://schemas.openxmlformats.org/officeDocument/2006/relationships/image" Target="../media/image6.png"/><Relationship Id="rId9" Type="http://schemas.openxmlformats.org/officeDocument/2006/relationships/image" Target="../media/image7.png"/><Relationship Id="rId5" Type="http://schemas.openxmlformats.org/officeDocument/2006/relationships/image" Target="../media/image3.png"/><Relationship Id="rId6" Type="http://schemas.openxmlformats.org/officeDocument/2006/relationships/image" Target="../media/image4.png"/><Relationship Id="rId7" Type="http://schemas.openxmlformats.org/officeDocument/2006/relationships/image" Target="../media/image5.png"/><Relationship Id="rId8"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gradFill>
          <a:gsLst>
            <a:gs pos="0">
              <a:srgbClr val="74A7E9"/>
            </a:gs>
            <a:gs pos="46000">
              <a:srgbClr val="123C70"/>
            </a:gs>
            <a:gs pos="100000">
              <a:srgbClr val="091F39"/>
            </a:gs>
          </a:gsLst>
          <a:path path="circle">
            <a:fillToRect b="50%" l="50%" r="50%" t="50%"/>
          </a:path>
          <a:tileRect/>
        </a:gradFill>
      </p:bgPr>
    </p:bg>
    <p:spTree>
      <p:nvGrpSpPr>
        <p:cNvPr id="96" name="Shape 96"/>
        <p:cNvGrpSpPr/>
        <p:nvPr/>
      </p:nvGrpSpPr>
      <p:grpSpPr>
        <a:xfrm>
          <a:off x="0" y="0"/>
          <a:ext cx="0" cy="0"/>
          <a:chOff x="0" y="0"/>
          <a:chExt cx="0" cy="0"/>
        </a:xfrm>
      </p:grpSpPr>
      <p:sp>
        <p:nvSpPr>
          <p:cNvPr id="97" name="Google Shape;97;p1"/>
          <p:cNvSpPr/>
          <p:nvPr/>
        </p:nvSpPr>
        <p:spPr>
          <a:xfrm>
            <a:off x="906900" y="5625000"/>
            <a:ext cx="10972800" cy="10729200"/>
          </a:xfrm>
          <a:prstGeom prst="rect">
            <a:avLst/>
          </a:prstGeom>
          <a:solidFill>
            <a:schemeClr val="dk1"/>
          </a:solidFill>
          <a:ln cap="flat" cmpd="sng" w="38100">
            <a:solidFill>
              <a:schemeClr val="accent1"/>
            </a:solidFill>
            <a:prstDash val="solid"/>
            <a:miter lim="800000"/>
            <a:headEnd len="sm" w="sm" type="none"/>
            <a:tailEnd len="sm" w="sm" type="none"/>
          </a:ln>
        </p:spPr>
        <p:txBody>
          <a:bodyPr anchorCtr="0" anchor="ctr" bIns="76175" lIns="152375" spcFirstLastPara="1" rIns="152375" wrap="square" tIns="76175">
            <a:noAutofit/>
          </a:bodyPr>
          <a:lstStyle/>
          <a:p>
            <a:pPr indent="0" lvl="0" marL="0" marR="0" rtl="0" algn="l">
              <a:spcBef>
                <a:spcPts val="0"/>
              </a:spcBef>
              <a:spcAft>
                <a:spcPts val="0"/>
              </a:spcAft>
              <a:buNone/>
            </a:pPr>
            <a:r>
              <a:t/>
            </a:r>
            <a:endParaRPr b="0" i="0" sz="7200" u="none" cap="none" strike="noStrike">
              <a:solidFill>
                <a:schemeClr val="lt2"/>
              </a:solidFill>
              <a:latin typeface="Arial"/>
              <a:ea typeface="Arial"/>
              <a:cs typeface="Arial"/>
              <a:sym typeface="Arial"/>
            </a:endParaRPr>
          </a:p>
        </p:txBody>
      </p:sp>
      <p:sp>
        <p:nvSpPr>
          <p:cNvPr id="98" name="Google Shape;98;p1"/>
          <p:cNvSpPr txBox="1"/>
          <p:nvPr/>
        </p:nvSpPr>
        <p:spPr>
          <a:xfrm>
            <a:off x="887221" y="4732491"/>
            <a:ext cx="10972800" cy="892500"/>
          </a:xfrm>
          <a:prstGeom prst="rect">
            <a:avLst/>
          </a:prstGeom>
          <a:solidFill>
            <a:schemeClr val="accen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5200" u="none" cap="none" strike="noStrike">
                <a:solidFill>
                  <a:srgbClr val="515151"/>
                </a:solidFill>
                <a:latin typeface="Arial"/>
                <a:ea typeface="Arial"/>
                <a:cs typeface="Arial"/>
                <a:sym typeface="Arial"/>
              </a:rPr>
              <a:t>Introduction</a:t>
            </a:r>
            <a:endParaRPr/>
          </a:p>
        </p:txBody>
      </p:sp>
      <p:sp>
        <p:nvSpPr>
          <p:cNvPr id="99" name="Google Shape;99;p1"/>
          <p:cNvSpPr/>
          <p:nvPr/>
        </p:nvSpPr>
        <p:spPr>
          <a:xfrm>
            <a:off x="1729950" y="11958500"/>
            <a:ext cx="9792300" cy="1554600"/>
          </a:xfrm>
          <a:prstGeom prst="rect">
            <a:avLst/>
          </a:prstGeom>
          <a:solidFill>
            <a:srgbClr val="A4C2F4"/>
          </a:solidFill>
          <a:ln>
            <a:noFill/>
          </a:ln>
        </p:spPr>
        <p:txBody>
          <a:bodyPr anchorCtr="0" anchor="ctr" bIns="76175" lIns="152375" spcFirstLastPara="1" rIns="152375" wrap="square" tIns="76175">
            <a:noAutofit/>
          </a:bodyPr>
          <a:lstStyle/>
          <a:p>
            <a:pPr indent="0" lvl="0" marL="0" marR="0" rtl="0" algn="l">
              <a:spcBef>
                <a:spcPts val="0"/>
              </a:spcBef>
              <a:spcAft>
                <a:spcPts val="0"/>
              </a:spcAft>
              <a:buNone/>
            </a:pPr>
            <a:r>
              <a:t/>
            </a:r>
            <a:endParaRPr b="0" i="0" sz="7200" u="none" cap="none" strike="noStrike">
              <a:solidFill>
                <a:schemeClr val="lt2"/>
              </a:solidFill>
              <a:latin typeface="Arial"/>
              <a:ea typeface="Arial"/>
              <a:cs typeface="Arial"/>
              <a:sym typeface="Arial"/>
            </a:endParaRPr>
          </a:p>
        </p:txBody>
      </p:sp>
      <p:sp>
        <p:nvSpPr>
          <p:cNvPr id="100" name="Google Shape;100;p1"/>
          <p:cNvSpPr txBox="1"/>
          <p:nvPr/>
        </p:nvSpPr>
        <p:spPr>
          <a:xfrm>
            <a:off x="1000050" y="11729900"/>
            <a:ext cx="10786500" cy="494640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sz="2600">
              <a:solidFill>
                <a:schemeClr val="accent2"/>
              </a:solidFill>
            </a:endParaRPr>
          </a:p>
          <a:p>
            <a:pPr indent="457200" lvl="0" marL="0" marR="0" rtl="0" algn="ctr">
              <a:spcBef>
                <a:spcPts val="0"/>
              </a:spcBef>
              <a:spcAft>
                <a:spcPts val="0"/>
              </a:spcAft>
              <a:buNone/>
            </a:pPr>
            <a:r>
              <a:rPr b="1" lang="en-US" sz="2400">
                <a:solidFill>
                  <a:srgbClr val="FFFFFF"/>
                </a:solidFill>
              </a:rPr>
              <a:t>“</a:t>
            </a:r>
            <a:r>
              <a:rPr b="1" i="1" lang="en-US" sz="2400">
                <a:solidFill>
                  <a:srgbClr val="FFFFFF"/>
                </a:solidFill>
              </a:rPr>
              <a:t>Between animal and human medicine there are no dividing lines -</a:t>
            </a:r>
            <a:endParaRPr b="1" i="1" sz="2400">
              <a:solidFill>
                <a:srgbClr val="FFFFFF"/>
              </a:solidFill>
            </a:endParaRPr>
          </a:p>
          <a:p>
            <a:pPr indent="457200" lvl="0" marL="0" marR="0" rtl="0" algn="ctr">
              <a:spcBef>
                <a:spcPts val="0"/>
              </a:spcBef>
              <a:spcAft>
                <a:spcPts val="0"/>
              </a:spcAft>
              <a:buNone/>
            </a:pPr>
            <a:r>
              <a:rPr b="1" i="1" lang="en-US" sz="2400">
                <a:solidFill>
                  <a:srgbClr val="FFFFFF"/>
                </a:solidFill>
              </a:rPr>
              <a:t>nor should there be.</a:t>
            </a:r>
            <a:r>
              <a:rPr b="1" lang="en-US" sz="2400">
                <a:solidFill>
                  <a:srgbClr val="FFFFFF"/>
                </a:solidFill>
              </a:rPr>
              <a:t>”</a:t>
            </a:r>
            <a:endParaRPr b="1" sz="2400">
              <a:solidFill>
                <a:srgbClr val="FFFFFF"/>
              </a:solidFill>
            </a:endParaRPr>
          </a:p>
          <a:p>
            <a:pPr indent="0" lvl="0" marL="0" marR="0" rtl="0" algn="ctr">
              <a:spcBef>
                <a:spcPts val="0"/>
              </a:spcBef>
              <a:spcAft>
                <a:spcPts val="0"/>
              </a:spcAft>
              <a:buNone/>
            </a:pPr>
            <a:r>
              <a:rPr b="1" lang="en-US" sz="2400">
                <a:solidFill>
                  <a:srgbClr val="FFFFFF"/>
                </a:solidFill>
              </a:rPr>
              <a:t>Rudolf Virchow, MD, father of cellular pathology</a:t>
            </a:r>
            <a:endParaRPr b="1" sz="2400">
              <a:solidFill>
                <a:srgbClr val="FFFFFF"/>
              </a:solidFill>
            </a:endParaRPr>
          </a:p>
          <a:p>
            <a:pPr indent="0" lvl="0" marL="0" marR="0" rtl="0" algn="just">
              <a:spcBef>
                <a:spcPts val="0"/>
              </a:spcBef>
              <a:spcAft>
                <a:spcPts val="0"/>
              </a:spcAft>
              <a:buNone/>
            </a:pPr>
            <a:r>
              <a:t/>
            </a:r>
            <a:endParaRPr>
              <a:solidFill>
                <a:srgbClr val="515151"/>
              </a:solidFill>
            </a:endParaRPr>
          </a:p>
          <a:p>
            <a:pPr indent="0" lvl="0" marL="0" marR="0" rtl="0" algn="just">
              <a:spcBef>
                <a:spcPts val="0"/>
              </a:spcBef>
              <a:spcAft>
                <a:spcPts val="0"/>
              </a:spcAft>
              <a:buNone/>
            </a:pPr>
            <a:r>
              <a:t/>
            </a:r>
            <a:endParaRPr b="1" i="1" sz="1200">
              <a:solidFill>
                <a:srgbClr val="515151"/>
              </a:solidFill>
            </a:endParaRPr>
          </a:p>
          <a:p>
            <a:pPr indent="0" lvl="0" marL="0" marR="0" rtl="0" algn="just">
              <a:spcBef>
                <a:spcPts val="0"/>
              </a:spcBef>
              <a:spcAft>
                <a:spcPts val="0"/>
              </a:spcAft>
              <a:buNone/>
            </a:pPr>
            <a:r>
              <a:rPr b="1" i="1" lang="en-US" sz="2600">
                <a:solidFill>
                  <a:srgbClr val="515151"/>
                </a:solidFill>
              </a:rPr>
              <a:t>Problem </a:t>
            </a:r>
            <a:r>
              <a:rPr b="1" i="1" lang="en-US" sz="2600">
                <a:solidFill>
                  <a:srgbClr val="515151"/>
                </a:solidFill>
              </a:rPr>
              <a:t>– </a:t>
            </a:r>
            <a:r>
              <a:rPr lang="en-US" sz="2600">
                <a:solidFill>
                  <a:srgbClr val="515151"/>
                </a:solidFill>
              </a:rPr>
              <a:t>While Comparative Medicine can augment medical education and promote innovative research, medical students are not exposed to this subject in a traditional medical school curriculum. </a:t>
            </a:r>
            <a:endParaRPr sz="2600">
              <a:solidFill>
                <a:srgbClr val="515151"/>
              </a:solidFill>
            </a:endParaRPr>
          </a:p>
          <a:p>
            <a:pPr indent="0" lvl="0" marL="0" marR="0" rtl="0" algn="just">
              <a:spcBef>
                <a:spcPts val="0"/>
              </a:spcBef>
              <a:spcAft>
                <a:spcPts val="0"/>
              </a:spcAft>
              <a:buNone/>
            </a:pPr>
            <a:r>
              <a:t/>
            </a:r>
            <a:endParaRPr sz="1200">
              <a:solidFill>
                <a:srgbClr val="515151"/>
              </a:solidFill>
            </a:endParaRPr>
          </a:p>
          <a:p>
            <a:pPr indent="0" lvl="0" marL="0" marR="0" rtl="0" algn="just">
              <a:spcBef>
                <a:spcPts val="0"/>
              </a:spcBef>
              <a:spcAft>
                <a:spcPts val="0"/>
              </a:spcAft>
              <a:buNone/>
            </a:pPr>
            <a:r>
              <a:rPr b="1" i="1" lang="en-US" sz="2600" u="none" cap="none" strike="noStrike">
                <a:solidFill>
                  <a:srgbClr val="515151"/>
                </a:solidFill>
                <a:latin typeface="Arial"/>
                <a:ea typeface="Arial"/>
                <a:cs typeface="Arial"/>
                <a:sym typeface="Arial"/>
              </a:rPr>
              <a:t>Aim – </a:t>
            </a:r>
            <a:r>
              <a:rPr lang="en-US" sz="2600">
                <a:solidFill>
                  <a:srgbClr val="515151"/>
                </a:solidFill>
              </a:rPr>
              <a:t>By </a:t>
            </a:r>
            <a:r>
              <a:rPr lang="en-US" sz="2600" u="none" cap="none" strike="noStrike">
                <a:solidFill>
                  <a:srgbClr val="515151"/>
                </a:solidFill>
              </a:rPr>
              <a:t>develop</a:t>
            </a:r>
            <a:r>
              <a:rPr lang="en-US" sz="2600">
                <a:solidFill>
                  <a:srgbClr val="515151"/>
                </a:solidFill>
              </a:rPr>
              <a:t>ing</a:t>
            </a:r>
            <a:r>
              <a:rPr lang="en-US" sz="2600" u="none" cap="none" strike="noStrike">
                <a:solidFill>
                  <a:srgbClr val="515151"/>
                </a:solidFill>
              </a:rPr>
              <a:t> a</a:t>
            </a:r>
            <a:r>
              <a:rPr lang="en-US" sz="2600">
                <a:solidFill>
                  <a:srgbClr val="515151"/>
                </a:solidFill>
              </a:rPr>
              <a:t> 2-week</a:t>
            </a:r>
            <a:r>
              <a:rPr lang="en-US" sz="2600" u="none" cap="none" strike="noStrike">
                <a:solidFill>
                  <a:srgbClr val="515151"/>
                </a:solidFill>
              </a:rPr>
              <a:t> elective</a:t>
            </a:r>
            <a:r>
              <a:rPr lang="en-US" sz="2600">
                <a:solidFill>
                  <a:srgbClr val="515151"/>
                </a:solidFill>
              </a:rPr>
              <a:t> </a:t>
            </a:r>
            <a:r>
              <a:rPr lang="en-US" sz="2600" u="none" cap="none" strike="noStrike">
                <a:solidFill>
                  <a:srgbClr val="515151"/>
                </a:solidFill>
              </a:rPr>
              <a:t>course on comparative medicine</a:t>
            </a:r>
            <a:r>
              <a:rPr lang="en-US" sz="2600">
                <a:solidFill>
                  <a:srgbClr val="515151"/>
                </a:solidFill>
              </a:rPr>
              <a:t>, we aimed to provide a </a:t>
            </a:r>
            <a:r>
              <a:rPr lang="en-US" sz="2600" u="none" cap="none" strike="noStrike">
                <a:solidFill>
                  <a:srgbClr val="515151"/>
                </a:solidFill>
              </a:rPr>
              <a:t>background </a:t>
            </a:r>
            <a:r>
              <a:rPr lang="en-US" sz="2600">
                <a:solidFill>
                  <a:srgbClr val="515151"/>
                </a:solidFill>
              </a:rPr>
              <a:t>for students to</a:t>
            </a:r>
            <a:r>
              <a:rPr lang="en-US" sz="2600" u="none" cap="none" strike="noStrike">
                <a:solidFill>
                  <a:srgbClr val="515151"/>
                </a:solidFill>
              </a:rPr>
              <a:t> understand the applicability of animal models in medical research and practice.</a:t>
            </a:r>
            <a:endParaRPr b="1" i="1" sz="2600">
              <a:solidFill>
                <a:srgbClr val="515151"/>
              </a:solidFill>
            </a:endParaRPr>
          </a:p>
        </p:txBody>
      </p:sp>
      <p:pic>
        <p:nvPicPr>
          <p:cNvPr id="101" name="Google Shape;101;p1"/>
          <p:cNvPicPr preferRelativeResize="0"/>
          <p:nvPr/>
        </p:nvPicPr>
        <p:blipFill>
          <a:blip r:embed="rId3">
            <a:alphaModFix/>
          </a:blip>
          <a:stretch>
            <a:fillRect/>
          </a:stretch>
        </p:blipFill>
        <p:spPr>
          <a:xfrm>
            <a:off x="6071500" y="5905675"/>
            <a:ext cx="5715000" cy="5924550"/>
          </a:xfrm>
          <a:prstGeom prst="rect">
            <a:avLst/>
          </a:prstGeom>
          <a:noFill/>
          <a:ln>
            <a:noFill/>
          </a:ln>
        </p:spPr>
      </p:pic>
      <p:sp>
        <p:nvSpPr>
          <p:cNvPr id="102" name="Google Shape;102;p1"/>
          <p:cNvSpPr txBox="1"/>
          <p:nvPr/>
        </p:nvSpPr>
        <p:spPr>
          <a:xfrm>
            <a:off x="1000000" y="5905675"/>
            <a:ext cx="4717800" cy="5924400"/>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i="1" lang="en-US" sz="2600" u="none" cap="none" strike="noStrike">
                <a:solidFill>
                  <a:srgbClr val="515151"/>
                </a:solidFill>
                <a:latin typeface="Arial"/>
                <a:ea typeface="Arial"/>
                <a:cs typeface="Arial"/>
                <a:sym typeface="Arial"/>
              </a:rPr>
              <a:t>Background – </a:t>
            </a:r>
            <a:r>
              <a:rPr lang="en-US" sz="2600">
                <a:solidFill>
                  <a:srgbClr val="515151"/>
                </a:solidFill>
              </a:rPr>
              <a:t>The field of Comparative Medicine studies the similarities and differences between human and animal anatomy, physiology, and pathology for the purpose of advancing medical sciences. The One Health initiative promotes a multidisciplinary approach to “achieving optimal health outcomes recognizing the interconnection between people, animals, plants, and their shared environment.”</a:t>
            </a:r>
            <a:endParaRPr b="1" i="1" sz="2600">
              <a:solidFill>
                <a:srgbClr val="515151"/>
              </a:solidFill>
            </a:endParaRPr>
          </a:p>
        </p:txBody>
      </p:sp>
      <p:sp>
        <p:nvSpPr>
          <p:cNvPr id="103" name="Google Shape;103;p1"/>
          <p:cNvSpPr/>
          <p:nvPr/>
        </p:nvSpPr>
        <p:spPr>
          <a:xfrm>
            <a:off x="12836025" y="15970275"/>
            <a:ext cx="10972800" cy="10930500"/>
          </a:xfrm>
          <a:prstGeom prst="rect">
            <a:avLst/>
          </a:prstGeom>
          <a:solidFill>
            <a:schemeClr val="dk1"/>
          </a:solidFill>
          <a:ln cap="flat" cmpd="sng" w="38100">
            <a:solidFill>
              <a:schemeClr val="accent1"/>
            </a:solidFill>
            <a:prstDash val="solid"/>
            <a:miter lim="800000"/>
            <a:headEnd len="sm" w="sm" type="none"/>
            <a:tailEnd len="sm" w="sm" type="none"/>
          </a:ln>
        </p:spPr>
        <p:txBody>
          <a:bodyPr anchorCtr="0" anchor="ctr" bIns="76175" lIns="152375" spcFirstLastPara="1" rIns="152375" wrap="square" tIns="76175">
            <a:noAutofit/>
          </a:bodyPr>
          <a:lstStyle/>
          <a:p>
            <a:pPr indent="0" lvl="0" marL="0" marR="0" rtl="0" algn="l">
              <a:spcBef>
                <a:spcPts val="0"/>
              </a:spcBef>
              <a:spcAft>
                <a:spcPts val="0"/>
              </a:spcAft>
              <a:buNone/>
            </a:pPr>
            <a:r>
              <a:t/>
            </a:r>
            <a:endParaRPr b="0" i="0" sz="7200" u="none" cap="none" strike="noStrike">
              <a:solidFill>
                <a:schemeClr val="lt2"/>
              </a:solidFill>
              <a:latin typeface="Arial"/>
              <a:ea typeface="Arial"/>
              <a:cs typeface="Arial"/>
              <a:sym typeface="Arial"/>
            </a:endParaRPr>
          </a:p>
        </p:txBody>
      </p:sp>
      <p:sp>
        <p:nvSpPr>
          <p:cNvPr id="104" name="Google Shape;104;p1"/>
          <p:cNvSpPr txBox="1"/>
          <p:nvPr/>
        </p:nvSpPr>
        <p:spPr>
          <a:xfrm>
            <a:off x="5399979" y="103190"/>
            <a:ext cx="25776043" cy="3816413"/>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8000" u="none" cap="none" strike="noStrike">
                <a:solidFill>
                  <a:schemeClr val="dk1"/>
                </a:solidFill>
                <a:latin typeface="Arial"/>
                <a:ea typeface="Arial"/>
                <a:cs typeface="Arial"/>
                <a:sym typeface="Arial"/>
              </a:rPr>
              <a:t>Development of a Comparative Medicine Curriculum for Medical Students</a:t>
            </a:r>
            <a:endParaRPr b="0" i="0" sz="8000" u="none" cap="none" strike="noStrike">
              <a:solidFill>
                <a:schemeClr val="dk1"/>
              </a:solidFill>
              <a:latin typeface="Arial"/>
              <a:ea typeface="Arial"/>
              <a:cs typeface="Arial"/>
              <a:sym typeface="Arial"/>
            </a:endParaRPr>
          </a:p>
          <a:p>
            <a:pPr indent="0" lvl="0" marL="0" marR="0" rtl="0" algn="ctr">
              <a:spcBef>
                <a:spcPts val="0"/>
              </a:spcBef>
              <a:spcAft>
                <a:spcPts val="0"/>
              </a:spcAft>
              <a:buNone/>
            </a:pPr>
            <a:r>
              <a:rPr b="1" i="0" lang="en-US" sz="4400" u="none" cap="none" strike="noStrike">
                <a:solidFill>
                  <a:schemeClr val="accent1"/>
                </a:solidFill>
                <a:latin typeface="Arial"/>
                <a:ea typeface="Arial"/>
                <a:cs typeface="Arial"/>
                <a:sym typeface="Arial"/>
              </a:rPr>
              <a:t>Erika Steensma</a:t>
            </a:r>
            <a:r>
              <a:rPr b="1" baseline="30000" i="0" lang="en-US" sz="4400" u="none" cap="none" strike="noStrike">
                <a:solidFill>
                  <a:schemeClr val="accent1"/>
                </a:solidFill>
                <a:latin typeface="Arial"/>
                <a:ea typeface="Arial"/>
                <a:cs typeface="Arial"/>
                <a:sym typeface="Arial"/>
              </a:rPr>
              <a:t>1</a:t>
            </a:r>
            <a:r>
              <a:rPr b="1" i="0" lang="en-US" sz="4400" u="none" cap="none" strike="noStrike">
                <a:solidFill>
                  <a:schemeClr val="accent1"/>
                </a:solidFill>
                <a:latin typeface="Arial"/>
                <a:ea typeface="Arial"/>
                <a:cs typeface="Arial"/>
                <a:sym typeface="Arial"/>
              </a:rPr>
              <a:t>; Katherine M. Heckman, MS</a:t>
            </a:r>
            <a:r>
              <a:rPr b="1" baseline="30000" i="0" lang="en-US" sz="4400" u="none" cap="none" strike="noStrike">
                <a:solidFill>
                  <a:schemeClr val="accent1"/>
                </a:solidFill>
                <a:latin typeface="Arial"/>
                <a:ea typeface="Arial"/>
                <a:cs typeface="Arial"/>
                <a:sym typeface="Arial"/>
              </a:rPr>
              <a:t>1</a:t>
            </a:r>
            <a:r>
              <a:rPr b="1" i="0" lang="en-US" sz="4400" u="none" cap="none" strike="noStrike">
                <a:solidFill>
                  <a:schemeClr val="accent1"/>
                </a:solidFill>
                <a:latin typeface="Arial"/>
                <a:ea typeface="Arial"/>
                <a:cs typeface="Arial"/>
                <a:sym typeface="Arial"/>
              </a:rPr>
              <a:t>; Glenn M. Fox, PhD</a:t>
            </a:r>
            <a:r>
              <a:rPr b="1" baseline="30000" i="0" lang="en-US" sz="4400" u="none" cap="none" strike="noStrike">
                <a:solidFill>
                  <a:schemeClr val="accent1"/>
                </a:solidFill>
                <a:latin typeface="Arial"/>
                <a:ea typeface="Arial"/>
                <a:cs typeface="Arial"/>
                <a:sym typeface="Arial"/>
              </a:rPr>
              <a:t>2</a:t>
            </a:r>
            <a:r>
              <a:rPr b="1" i="0" lang="en-US" sz="4400" u="none" cap="none" strike="noStrike">
                <a:solidFill>
                  <a:schemeClr val="accent1"/>
                </a:solidFill>
                <a:latin typeface="Arial"/>
                <a:ea typeface="Arial"/>
                <a:cs typeface="Arial"/>
                <a:sym typeface="Arial"/>
              </a:rPr>
              <a:t>; B. Kathleen Alsup, PhD</a:t>
            </a:r>
            <a:r>
              <a:rPr b="1" baseline="30000" i="0" lang="en-US" sz="4400" u="none" cap="none" strike="noStrike">
                <a:solidFill>
                  <a:schemeClr val="accent1"/>
                </a:solidFill>
                <a:latin typeface="Arial"/>
                <a:ea typeface="Arial"/>
                <a:cs typeface="Arial"/>
                <a:sym typeface="Arial"/>
              </a:rPr>
              <a:t>2</a:t>
            </a:r>
            <a:endParaRPr b="1" i="0" sz="4400" u="none" cap="none" strike="noStrike">
              <a:solidFill>
                <a:schemeClr val="accent1"/>
              </a:solidFill>
              <a:latin typeface="Arial"/>
              <a:ea typeface="Arial"/>
              <a:cs typeface="Arial"/>
              <a:sym typeface="Arial"/>
            </a:endParaRPr>
          </a:p>
          <a:p>
            <a:pPr indent="0" lvl="0" marL="0" marR="0" rtl="0" algn="ctr">
              <a:spcBef>
                <a:spcPts val="1200"/>
              </a:spcBef>
              <a:spcAft>
                <a:spcPts val="0"/>
              </a:spcAft>
              <a:buNone/>
            </a:pPr>
            <a:r>
              <a:rPr b="1" baseline="30000" i="0" lang="en-US" sz="2800" u="none" cap="none" strike="noStrike">
                <a:solidFill>
                  <a:schemeClr val="accent1"/>
                </a:solidFill>
                <a:latin typeface="Arial"/>
                <a:ea typeface="Arial"/>
                <a:cs typeface="Arial"/>
                <a:sym typeface="Arial"/>
              </a:rPr>
              <a:t>1</a:t>
            </a:r>
            <a:r>
              <a:rPr b="1" i="0" lang="en-US" sz="2800" u="none" cap="none" strike="noStrike">
                <a:solidFill>
                  <a:schemeClr val="accent1"/>
                </a:solidFill>
                <a:latin typeface="Arial"/>
                <a:ea typeface="Arial"/>
                <a:cs typeface="Arial"/>
                <a:sym typeface="Arial"/>
              </a:rPr>
              <a:t>University of Michigan Medical School, Ann Arbor, MI, </a:t>
            </a:r>
            <a:r>
              <a:rPr b="1" baseline="30000" i="0" lang="en-US" sz="2800" u="none" cap="none" strike="noStrike">
                <a:solidFill>
                  <a:schemeClr val="accent1"/>
                </a:solidFill>
                <a:latin typeface="Arial"/>
                <a:ea typeface="Arial"/>
                <a:cs typeface="Arial"/>
                <a:sym typeface="Arial"/>
              </a:rPr>
              <a:t>2</a:t>
            </a:r>
            <a:r>
              <a:rPr b="1" i="0" lang="en-US" sz="2800" u="none" cap="none" strike="noStrike">
                <a:solidFill>
                  <a:schemeClr val="accent1"/>
                </a:solidFill>
                <a:latin typeface="Arial"/>
                <a:ea typeface="Arial"/>
                <a:cs typeface="Arial"/>
                <a:sym typeface="Arial"/>
              </a:rPr>
              <a:t>University of Michigan Division of Anatomical Sciences, Department of Surgery, Ann Arbor, MI</a:t>
            </a:r>
            <a:endParaRPr/>
          </a:p>
        </p:txBody>
      </p:sp>
      <p:sp>
        <p:nvSpPr>
          <p:cNvPr id="105" name="Google Shape;105;p1"/>
          <p:cNvSpPr/>
          <p:nvPr/>
        </p:nvSpPr>
        <p:spPr>
          <a:xfrm>
            <a:off x="24742450" y="13957025"/>
            <a:ext cx="10972800" cy="12942600"/>
          </a:xfrm>
          <a:prstGeom prst="rect">
            <a:avLst/>
          </a:prstGeom>
          <a:solidFill>
            <a:schemeClr val="dk1"/>
          </a:solidFill>
          <a:ln cap="flat" cmpd="sng" w="38100">
            <a:solidFill>
              <a:schemeClr val="accent1"/>
            </a:solidFill>
            <a:prstDash val="solid"/>
            <a:miter lim="800000"/>
            <a:headEnd len="sm" w="sm" type="none"/>
            <a:tailEnd len="sm" w="sm" type="none"/>
          </a:ln>
        </p:spPr>
        <p:txBody>
          <a:bodyPr anchorCtr="0" anchor="ctr" bIns="76175" lIns="152375" spcFirstLastPara="1" rIns="152375" wrap="square" tIns="76175">
            <a:noAutofit/>
          </a:bodyPr>
          <a:lstStyle/>
          <a:p>
            <a:pPr indent="0" lvl="0" marL="0" marR="0" rtl="0" algn="l">
              <a:spcBef>
                <a:spcPts val="0"/>
              </a:spcBef>
              <a:spcAft>
                <a:spcPts val="0"/>
              </a:spcAft>
              <a:buNone/>
            </a:pPr>
            <a:r>
              <a:t/>
            </a:r>
            <a:endParaRPr b="0" i="0" sz="7200" u="none" cap="none" strike="noStrike">
              <a:solidFill>
                <a:schemeClr val="lt2"/>
              </a:solidFill>
              <a:latin typeface="Arial"/>
              <a:ea typeface="Arial"/>
              <a:cs typeface="Arial"/>
              <a:sym typeface="Arial"/>
            </a:endParaRPr>
          </a:p>
        </p:txBody>
      </p:sp>
      <p:sp>
        <p:nvSpPr>
          <p:cNvPr id="106" name="Google Shape;106;p1"/>
          <p:cNvSpPr txBox="1"/>
          <p:nvPr/>
        </p:nvSpPr>
        <p:spPr>
          <a:xfrm>
            <a:off x="24742475" y="13957017"/>
            <a:ext cx="10972800" cy="892500"/>
          </a:xfrm>
          <a:prstGeom prst="rect">
            <a:avLst/>
          </a:prstGeom>
          <a:solidFill>
            <a:schemeClr val="accen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200">
                <a:solidFill>
                  <a:srgbClr val="515151"/>
                </a:solidFill>
              </a:rPr>
              <a:t>Takeaways and Future Directions</a:t>
            </a:r>
            <a:endParaRPr b="1" i="0" sz="5200" u="none" cap="none" strike="noStrike">
              <a:solidFill>
                <a:srgbClr val="515151"/>
              </a:solidFill>
              <a:latin typeface="Arial"/>
              <a:ea typeface="Arial"/>
              <a:cs typeface="Arial"/>
              <a:sym typeface="Arial"/>
            </a:endParaRPr>
          </a:p>
        </p:txBody>
      </p:sp>
      <p:sp>
        <p:nvSpPr>
          <p:cNvPr id="107" name="Google Shape;107;p1"/>
          <p:cNvSpPr/>
          <p:nvPr/>
        </p:nvSpPr>
        <p:spPr>
          <a:xfrm>
            <a:off x="903950" y="17548125"/>
            <a:ext cx="10972800" cy="9352500"/>
          </a:xfrm>
          <a:prstGeom prst="rect">
            <a:avLst/>
          </a:prstGeom>
          <a:solidFill>
            <a:schemeClr val="dk1"/>
          </a:solidFill>
          <a:ln cap="flat" cmpd="sng" w="38100">
            <a:solidFill>
              <a:schemeClr val="accent1"/>
            </a:solidFill>
            <a:prstDash val="solid"/>
            <a:miter lim="800000"/>
            <a:headEnd len="sm" w="sm" type="none"/>
            <a:tailEnd len="sm" w="sm" type="none"/>
          </a:ln>
        </p:spPr>
        <p:txBody>
          <a:bodyPr anchorCtr="0" anchor="ctr" bIns="76175" lIns="152375" spcFirstLastPara="1" rIns="152375" wrap="square" tIns="76175">
            <a:noAutofit/>
          </a:bodyPr>
          <a:lstStyle/>
          <a:p>
            <a:pPr indent="0" lvl="0" marL="0" marR="0" rtl="0" algn="l">
              <a:spcBef>
                <a:spcPts val="0"/>
              </a:spcBef>
              <a:spcAft>
                <a:spcPts val="0"/>
              </a:spcAft>
              <a:buNone/>
            </a:pPr>
            <a:r>
              <a:t/>
            </a:r>
            <a:endParaRPr b="0" i="0" sz="7200" u="none" cap="none" strike="noStrike">
              <a:solidFill>
                <a:schemeClr val="lt2"/>
              </a:solidFill>
              <a:latin typeface="Arial"/>
              <a:ea typeface="Arial"/>
              <a:cs typeface="Arial"/>
              <a:sym typeface="Arial"/>
            </a:endParaRPr>
          </a:p>
        </p:txBody>
      </p:sp>
      <p:sp>
        <p:nvSpPr>
          <p:cNvPr id="108" name="Google Shape;108;p1"/>
          <p:cNvSpPr txBox="1"/>
          <p:nvPr/>
        </p:nvSpPr>
        <p:spPr>
          <a:xfrm>
            <a:off x="878288" y="16795525"/>
            <a:ext cx="11024100" cy="892500"/>
          </a:xfrm>
          <a:prstGeom prst="rect">
            <a:avLst/>
          </a:prstGeom>
          <a:solidFill>
            <a:schemeClr val="accen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200">
                <a:solidFill>
                  <a:srgbClr val="515151"/>
                </a:solidFill>
              </a:rPr>
              <a:t>Approach</a:t>
            </a:r>
            <a:endParaRPr/>
          </a:p>
        </p:txBody>
      </p:sp>
      <p:sp>
        <p:nvSpPr>
          <p:cNvPr id="109" name="Google Shape;109;p1"/>
          <p:cNvSpPr/>
          <p:nvPr/>
        </p:nvSpPr>
        <p:spPr>
          <a:xfrm>
            <a:off x="24742400" y="4732500"/>
            <a:ext cx="10972800" cy="8780700"/>
          </a:xfrm>
          <a:prstGeom prst="rect">
            <a:avLst/>
          </a:prstGeom>
          <a:solidFill>
            <a:schemeClr val="dk1"/>
          </a:solidFill>
          <a:ln cap="flat" cmpd="sng" w="38100">
            <a:solidFill>
              <a:schemeClr val="accent1"/>
            </a:solidFill>
            <a:prstDash val="solid"/>
            <a:miter lim="800000"/>
            <a:headEnd len="sm" w="sm" type="none"/>
            <a:tailEnd len="sm" w="sm" type="none"/>
          </a:ln>
        </p:spPr>
        <p:txBody>
          <a:bodyPr anchorCtr="0" anchor="ctr" bIns="76175" lIns="152375" spcFirstLastPara="1" rIns="152375" wrap="square" tIns="76175">
            <a:noAutofit/>
          </a:bodyPr>
          <a:lstStyle/>
          <a:p>
            <a:pPr indent="0" lvl="0" marL="0" marR="0" rtl="0" algn="l">
              <a:spcBef>
                <a:spcPts val="0"/>
              </a:spcBef>
              <a:spcAft>
                <a:spcPts val="0"/>
              </a:spcAft>
              <a:buNone/>
            </a:pPr>
            <a:r>
              <a:t/>
            </a:r>
            <a:endParaRPr b="0" i="0" sz="2600" u="none" cap="none" strike="noStrike">
              <a:solidFill>
                <a:schemeClr val="lt2"/>
              </a:solidFill>
              <a:latin typeface="Arial"/>
              <a:ea typeface="Arial"/>
              <a:cs typeface="Arial"/>
              <a:sym typeface="Arial"/>
            </a:endParaRPr>
          </a:p>
        </p:txBody>
      </p:sp>
      <p:sp>
        <p:nvSpPr>
          <p:cNvPr id="110" name="Google Shape;110;p1"/>
          <p:cNvSpPr txBox="1"/>
          <p:nvPr/>
        </p:nvSpPr>
        <p:spPr>
          <a:xfrm>
            <a:off x="24782100" y="14804900"/>
            <a:ext cx="10789800" cy="1209960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t/>
            </a:r>
            <a:endParaRPr/>
          </a:p>
          <a:p>
            <a:pPr indent="0" lvl="0" marL="0" marR="0" rtl="0" algn="just">
              <a:spcBef>
                <a:spcPts val="0"/>
              </a:spcBef>
              <a:spcAft>
                <a:spcPts val="0"/>
              </a:spcAft>
              <a:buNone/>
            </a:pPr>
            <a:r>
              <a:rPr b="1" i="1" lang="en-US" sz="2600">
                <a:solidFill>
                  <a:srgbClr val="515151"/>
                </a:solidFill>
              </a:rPr>
              <a:t>Academic Value </a:t>
            </a:r>
            <a:r>
              <a:rPr b="1" i="1" lang="en-US" sz="2600">
                <a:solidFill>
                  <a:srgbClr val="515151"/>
                </a:solidFill>
              </a:rPr>
              <a:t>– </a:t>
            </a:r>
            <a:r>
              <a:rPr b="1" i="1" lang="en-US" sz="2600">
                <a:solidFill>
                  <a:srgbClr val="515151"/>
                </a:solidFill>
              </a:rPr>
              <a:t> </a:t>
            </a:r>
            <a:r>
              <a:rPr lang="en-US" sz="2600">
                <a:solidFill>
                  <a:srgbClr val="515151"/>
                </a:solidFill>
              </a:rPr>
              <a:t>There is a strong interest in comparative medicine teaching in the medical school community, both from the student and faculty perspective. </a:t>
            </a:r>
            <a:r>
              <a:rPr lang="en-US" sz="2600">
                <a:solidFill>
                  <a:srgbClr val="515151"/>
                </a:solidFill>
              </a:rPr>
              <a:t>Students were able to effectively engage with a topic infrequently covered in medical school curriculum and appreciated the opportunity to learn and reflect on this field.</a:t>
            </a:r>
            <a:endParaRPr sz="2600">
              <a:solidFill>
                <a:srgbClr val="515151"/>
              </a:solidFill>
            </a:endParaRPr>
          </a:p>
          <a:p>
            <a:pPr indent="0" lvl="0" marL="0" marR="0" rtl="0" algn="just">
              <a:spcBef>
                <a:spcPts val="0"/>
              </a:spcBef>
              <a:spcAft>
                <a:spcPts val="0"/>
              </a:spcAft>
              <a:buNone/>
            </a:pPr>
            <a:r>
              <a:t/>
            </a:r>
            <a:endParaRPr sz="2600">
              <a:solidFill>
                <a:srgbClr val="515151"/>
              </a:solidFill>
            </a:endParaRPr>
          </a:p>
          <a:p>
            <a:pPr indent="0" lvl="0" marL="0" marR="0" rtl="0" algn="just">
              <a:spcBef>
                <a:spcPts val="0"/>
              </a:spcBef>
              <a:spcAft>
                <a:spcPts val="0"/>
              </a:spcAft>
              <a:buNone/>
            </a:pPr>
            <a:r>
              <a:rPr b="1" i="1" lang="en-US" sz="2600">
                <a:solidFill>
                  <a:srgbClr val="515151"/>
                </a:solidFill>
              </a:rPr>
              <a:t>Community Engagement</a:t>
            </a:r>
            <a:r>
              <a:rPr b="1" i="1" lang="en-US" sz="2600">
                <a:solidFill>
                  <a:srgbClr val="515151"/>
                </a:solidFill>
              </a:rPr>
              <a:t> – </a:t>
            </a:r>
            <a:r>
              <a:rPr lang="en-US" sz="2600">
                <a:solidFill>
                  <a:srgbClr val="515151"/>
                </a:solidFill>
              </a:rPr>
              <a:t>Community organizations are generally enthusiastic about sharing their expertise and offer a diverse learning experience for students. </a:t>
            </a:r>
            <a:r>
              <a:rPr lang="en-US" sz="2600">
                <a:solidFill>
                  <a:srgbClr val="515151"/>
                </a:solidFill>
              </a:rPr>
              <a:t>Collaboration with outside academic institutions (such as Michigan State University School of Veterinary Medicine) and community organizations (such as Ann Arbor Creature Conservancy and the Detroit Zoo) enables greater opportunities for learning. </a:t>
            </a:r>
            <a:endParaRPr sz="2600">
              <a:solidFill>
                <a:srgbClr val="515151"/>
              </a:solidFill>
            </a:endParaRPr>
          </a:p>
          <a:p>
            <a:pPr indent="0" lvl="0" marL="0" marR="0" rtl="0" algn="just">
              <a:spcBef>
                <a:spcPts val="0"/>
              </a:spcBef>
              <a:spcAft>
                <a:spcPts val="0"/>
              </a:spcAft>
              <a:buNone/>
            </a:pPr>
            <a:r>
              <a:t/>
            </a:r>
            <a:endParaRPr sz="2600">
              <a:solidFill>
                <a:srgbClr val="515151"/>
              </a:solidFill>
            </a:endParaRPr>
          </a:p>
          <a:p>
            <a:pPr indent="0" lvl="0" marL="0" rtl="0" algn="just">
              <a:spcBef>
                <a:spcPts val="0"/>
              </a:spcBef>
              <a:spcAft>
                <a:spcPts val="0"/>
              </a:spcAft>
              <a:buNone/>
            </a:pPr>
            <a:r>
              <a:rPr b="1" i="1" lang="en-US" sz="2600">
                <a:solidFill>
                  <a:srgbClr val="515151"/>
                </a:solidFill>
              </a:rPr>
              <a:t>Curricular Development </a:t>
            </a:r>
            <a:r>
              <a:rPr b="1" i="1" lang="en-US" sz="2600">
                <a:solidFill>
                  <a:srgbClr val="515151"/>
                </a:solidFill>
              </a:rPr>
              <a:t>– </a:t>
            </a:r>
            <a:r>
              <a:rPr lang="en-US" sz="2600">
                <a:solidFill>
                  <a:srgbClr val="515151"/>
                </a:solidFill>
              </a:rPr>
              <a:t>Planning and implementing this course enriched the student leaders’ understanding of curriculum development, which provides valuable experience for future medical education endeavors. The biggest learning points were:</a:t>
            </a:r>
            <a:endParaRPr sz="2600">
              <a:solidFill>
                <a:srgbClr val="515151"/>
              </a:solidFill>
            </a:endParaRPr>
          </a:p>
          <a:p>
            <a:pPr indent="-393700" lvl="0" marL="914400" rtl="0" algn="just">
              <a:spcBef>
                <a:spcPts val="0"/>
              </a:spcBef>
              <a:spcAft>
                <a:spcPts val="0"/>
              </a:spcAft>
              <a:buClr>
                <a:srgbClr val="515151"/>
              </a:buClr>
              <a:buSzPts val="2600"/>
              <a:buChar char="●"/>
            </a:pPr>
            <a:r>
              <a:rPr i="1" lang="en-US" sz="2600">
                <a:solidFill>
                  <a:srgbClr val="515151"/>
                </a:solidFill>
              </a:rPr>
              <a:t>Content knowledge is essential to planning a course. </a:t>
            </a:r>
            <a:r>
              <a:rPr lang="en-US" sz="2600">
                <a:solidFill>
                  <a:srgbClr val="515151"/>
                </a:solidFill>
              </a:rPr>
              <a:t>Advisors and lecturers require specifically defined course content and lecture scope, which is challenging when those planning the course lack strong knowledge base in the content area.</a:t>
            </a:r>
            <a:endParaRPr sz="2600">
              <a:solidFill>
                <a:srgbClr val="515151"/>
              </a:solidFill>
            </a:endParaRPr>
          </a:p>
          <a:p>
            <a:pPr indent="-393700" lvl="0" marL="914400" rtl="0" algn="just">
              <a:spcBef>
                <a:spcPts val="0"/>
              </a:spcBef>
              <a:spcAft>
                <a:spcPts val="0"/>
              </a:spcAft>
              <a:buClr>
                <a:srgbClr val="515151"/>
              </a:buClr>
              <a:buSzPts val="2600"/>
              <a:buChar char="●"/>
            </a:pPr>
            <a:r>
              <a:rPr i="1" lang="en-US" sz="2600">
                <a:solidFill>
                  <a:srgbClr val="515151"/>
                </a:solidFill>
              </a:rPr>
              <a:t>You can never plan too early. </a:t>
            </a:r>
            <a:r>
              <a:rPr lang="en-US" sz="2600">
                <a:solidFill>
                  <a:srgbClr val="515151"/>
                </a:solidFill>
              </a:rPr>
              <a:t>Despite planning greater than one year in advance, unforeseen delays and obstacles prevented students from having the advance notice needed to schedule this course, thus precluding participation of several interested students.</a:t>
            </a:r>
            <a:endParaRPr sz="2600">
              <a:solidFill>
                <a:srgbClr val="515151"/>
              </a:solidFill>
            </a:endParaRPr>
          </a:p>
          <a:p>
            <a:pPr indent="0" lvl="0" marL="0" marR="0" rtl="0" algn="just">
              <a:spcBef>
                <a:spcPts val="0"/>
              </a:spcBef>
              <a:spcAft>
                <a:spcPts val="0"/>
              </a:spcAft>
              <a:buNone/>
            </a:pPr>
            <a:r>
              <a:t/>
            </a:r>
            <a:endParaRPr sz="2600">
              <a:solidFill>
                <a:srgbClr val="515151"/>
              </a:solidFill>
            </a:endParaRPr>
          </a:p>
          <a:p>
            <a:pPr indent="0" lvl="0" marL="0" marR="0" rtl="0" algn="just">
              <a:spcBef>
                <a:spcPts val="0"/>
              </a:spcBef>
              <a:spcAft>
                <a:spcPts val="0"/>
              </a:spcAft>
              <a:buNone/>
            </a:pPr>
            <a:r>
              <a:rPr b="1" i="1" lang="en-US" sz="2600">
                <a:solidFill>
                  <a:srgbClr val="515151"/>
                </a:solidFill>
              </a:rPr>
              <a:t>Future Directions </a:t>
            </a:r>
            <a:r>
              <a:rPr b="1" i="1" lang="en-US" sz="2600">
                <a:solidFill>
                  <a:srgbClr val="515151"/>
                </a:solidFill>
              </a:rPr>
              <a:t>– </a:t>
            </a:r>
            <a:r>
              <a:rPr lang="en-US" sz="2600">
                <a:solidFill>
                  <a:srgbClr val="515151"/>
                </a:solidFill>
              </a:rPr>
              <a:t>Continue to work with ULAM and community organizations to ensure course continues for future medical students. </a:t>
            </a:r>
            <a:endParaRPr sz="2600">
              <a:solidFill>
                <a:srgbClr val="515151"/>
              </a:solidFill>
            </a:endParaRPr>
          </a:p>
        </p:txBody>
      </p:sp>
      <p:sp>
        <p:nvSpPr>
          <p:cNvPr id="111" name="Google Shape;111;p1"/>
          <p:cNvSpPr/>
          <p:nvPr/>
        </p:nvSpPr>
        <p:spPr>
          <a:xfrm>
            <a:off x="12814825" y="4732501"/>
            <a:ext cx="10972800" cy="10821000"/>
          </a:xfrm>
          <a:prstGeom prst="rect">
            <a:avLst/>
          </a:prstGeom>
          <a:solidFill>
            <a:schemeClr val="dk1"/>
          </a:solidFill>
          <a:ln cap="flat" cmpd="sng" w="38100">
            <a:solidFill>
              <a:schemeClr val="accent1"/>
            </a:solidFill>
            <a:prstDash val="solid"/>
            <a:miter lim="800000"/>
            <a:headEnd len="sm" w="sm" type="none"/>
            <a:tailEnd len="sm" w="sm" type="none"/>
          </a:ln>
        </p:spPr>
        <p:txBody>
          <a:bodyPr anchorCtr="0" anchor="ctr" bIns="76175" lIns="152375" spcFirstLastPara="1" rIns="152375" wrap="square" tIns="76175">
            <a:noAutofit/>
          </a:bodyPr>
          <a:lstStyle/>
          <a:p>
            <a:pPr indent="0" lvl="0" marL="0" rtl="0" algn="ctr">
              <a:spcBef>
                <a:spcPts val="0"/>
              </a:spcBef>
              <a:spcAft>
                <a:spcPts val="0"/>
              </a:spcAft>
              <a:buNone/>
            </a:pPr>
            <a:r>
              <a:rPr b="1" i="1" lang="en-US" sz="3600">
                <a:solidFill>
                  <a:srgbClr val="FFFFFF"/>
                </a:solidFill>
              </a:rPr>
              <a:t>Mentorship</a:t>
            </a:r>
            <a:endParaRPr b="1" i="1" sz="3600">
              <a:solidFill>
                <a:srgbClr val="FFFFFF"/>
              </a:solidFill>
            </a:endParaRPr>
          </a:p>
          <a:p>
            <a:pPr indent="0" lvl="0" marL="0" marR="0" rtl="0" algn="l">
              <a:spcBef>
                <a:spcPts val="0"/>
              </a:spcBef>
              <a:spcAft>
                <a:spcPts val="0"/>
              </a:spcAft>
              <a:buNone/>
            </a:pPr>
            <a:r>
              <a:t/>
            </a:r>
            <a:endParaRPr sz="2800">
              <a:solidFill>
                <a:schemeClr val="lt2"/>
              </a:solidFill>
            </a:endParaRPr>
          </a:p>
        </p:txBody>
      </p:sp>
      <p:pic>
        <p:nvPicPr>
          <p:cNvPr descr="Signature-Vertical-Bug.eps" id="112" name="Google Shape;112;p1"/>
          <p:cNvPicPr preferRelativeResize="0"/>
          <p:nvPr/>
        </p:nvPicPr>
        <p:blipFill rotWithShape="1">
          <a:blip r:embed="rId4">
            <a:alphaModFix/>
          </a:blip>
          <a:srcRect b="0" l="0" r="0" t="0"/>
          <a:stretch/>
        </p:blipFill>
        <p:spPr>
          <a:xfrm>
            <a:off x="32194784" y="457368"/>
            <a:ext cx="3520440" cy="3520440"/>
          </a:xfrm>
          <a:prstGeom prst="rect">
            <a:avLst/>
          </a:prstGeom>
          <a:noFill/>
          <a:ln cap="flat" cmpd="sng" w="28575">
            <a:solidFill>
              <a:schemeClr val="dk1"/>
            </a:solidFill>
            <a:prstDash val="solid"/>
            <a:miter lim="800000"/>
            <a:headEnd len="sm" w="sm" type="none"/>
            <a:tailEnd len="sm" w="sm" type="none"/>
          </a:ln>
        </p:spPr>
      </p:pic>
      <p:pic>
        <p:nvPicPr>
          <p:cNvPr id="113" name="Google Shape;113;p1"/>
          <p:cNvPicPr preferRelativeResize="0"/>
          <p:nvPr/>
        </p:nvPicPr>
        <p:blipFill rotWithShape="1">
          <a:blip r:embed="rId5">
            <a:alphaModFix/>
          </a:blip>
          <a:srcRect b="0" l="0" r="0" t="0"/>
          <a:stretch/>
        </p:blipFill>
        <p:spPr>
          <a:xfrm>
            <a:off x="900367" y="477421"/>
            <a:ext cx="3520440" cy="3520440"/>
          </a:xfrm>
          <a:prstGeom prst="rect">
            <a:avLst/>
          </a:prstGeom>
          <a:noFill/>
          <a:ln cap="flat" cmpd="sng" w="28575">
            <a:solidFill>
              <a:schemeClr val="dk1"/>
            </a:solidFill>
            <a:prstDash val="solid"/>
            <a:round/>
            <a:headEnd len="sm" w="sm" type="none"/>
            <a:tailEnd len="sm" w="sm" type="none"/>
          </a:ln>
        </p:spPr>
      </p:pic>
      <p:sp>
        <p:nvSpPr>
          <p:cNvPr id="114" name="Google Shape;114;p1"/>
          <p:cNvSpPr txBox="1"/>
          <p:nvPr/>
        </p:nvSpPr>
        <p:spPr>
          <a:xfrm>
            <a:off x="24742425" y="4732503"/>
            <a:ext cx="10972800" cy="892500"/>
          </a:xfrm>
          <a:prstGeom prst="rect">
            <a:avLst/>
          </a:prstGeom>
          <a:solidFill>
            <a:schemeClr val="accent1"/>
          </a:solid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lang="en-US" sz="5200">
                <a:solidFill>
                  <a:srgbClr val="515151"/>
                </a:solidFill>
              </a:rPr>
              <a:t>Results</a:t>
            </a:r>
            <a:endParaRPr/>
          </a:p>
        </p:txBody>
      </p:sp>
      <p:sp>
        <p:nvSpPr>
          <p:cNvPr id="115" name="Google Shape;115;p1"/>
          <p:cNvSpPr txBox="1"/>
          <p:nvPr/>
        </p:nvSpPr>
        <p:spPr>
          <a:xfrm>
            <a:off x="3076200" y="17865475"/>
            <a:ext cx="8569800" cy="1243200"/>
          </a:xfrm>
          <a:prstGeom prst="rect">
            <a:avLst/>
          </a:prstGeom>
          <a:no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en-US" sz="2600">
                <a:solidFill>
                  <a:srgbClr val="515151"/>
                </a:solidFill>
              </a:rPr>
              <a:t>We started planning more than one year in advance. Even so, course approval took longer than expected (6 months) which delayed student registration.</a:t>
            </a:r>
            <a:endParaRPr sz="2600"/>
          </a:p>
        </p:txBody>
      </p:sp>
      <p:sp>
        <p:nvSpPr>
          <p:cNvPr id="116" name="Google Shape;116;p1"/>
          <p:cNvSpPr txBox="1"/>
          <p:nvPr/>
        </p:nvSpPr>
        <p:spPr>
          <a:xfrm>
            <a:off x="24815950" y="5746325"/>
            <a:ext cx="10786500" cy="7766700"/>
          </a:xfrm>
          <a:prstGeom prst="rect">
            <a:avLst/>
          </a:prstGeom>
          <a:noFill/>
          <a:ln>
            <a:noFill/>
          </a:ln>
        </p:spPr>
        <p:txBody>
          <a:bodyPr anchorCtr="0" anchor="t" bIns="45700" lIns="91425" spcFirstLastPara="1" rIns="91425" wrap="square" tIns="45700">
            <a:spAutoFit/>
          </a:bodyPr>
          <a:lstStyle/>
          <a:p>
            <a:pPr indent="0" lvl="0" marL="0" marR="0" rtl="0" algn="just">
              <a:spcBef>
                <a:spcPts val="0"/>
              </a:spcBef>
              <a:spcAft>
                <a:spcPts val="0"/>
              </a:spcAft>
              <a:buNone/>
            </a:pPr>
            <a:r>
              <a:rPr b="1" i="1" lang="en-US" sz="2600">
                <a:solidFill>
                  <a:srgbClr val="515151"/>
                </a:solidFill>
              </a:rPr>
              <a:t>General Interest – </a:t>
            </a:r>
            <a:r>
              <a:rPr lang="en-US" sz="2600">
                <a:solidFill>
                  <a:srgbClr val="515151"/>
                </a:solidFill>
              </a:rPr>
              <a:t>9 students signed up to take the course, with others expressing interest but unable to align course with their academic schedule. </a:t>
            </a:r>
            <a:endParaRPr sz="2600">
              <a:solidFill>
                <a:srgbClr val="515151"/>
              </a:solidFill>
            </a:endParaRPr>
          </a:p>
          <a:p>
            <a:pPr indent="0" lvl="0" marL="0" marR="0" rtl="0" algn="just">
              <a:spcBef>
                <a:spcPts val="0"/>
              </a:spcBef>
              <a:spcAft>
                <a:spcPts val="0"/>
              </a:spcAft>
              <a:buNone/>
            </a:pPr>
            <a:r>
              <a:t/>
            </a:r>
            <a:endParaRPr sz="2600">
              <a:solidFill>
                <a:srgbClr val="515151"/>
              </a:solidFill>
            </a:endParaRPr>
          </a:p>
          <a:p>
            <a:pPr indent="0" lvl="0" marL="0" marR="0" rtl="0" algn="just">
              <a:spcBef>
                <a:spcPts val="0"/>
              </a:spcBef>
              <a:spcAft>
                <a:spcPts val="0"/>
              </a:spcAft>
              <a:buNone/>
            </a:pPr>
            <a:r>
              <a:rPr b="1" i="1" lang="en-US" sz="2600">
                <a:solidFill>
                  <a:srgbClr val="515151"/>
                </a:solidFill>
              </a:rPr>
              <a:t>Course Satisfaction Outcomes – </a:t>
            </a:r>
            <a:r>
              <a:rPr lang="en-US" sz="2600">
                <a:solidFill>
                  <a:srgbClr val="515151"/>
                </a:solidFill>
              </a:rPr>
              <a:t>The following metrics were used to assess course efficacy in a post-course survey sent to the class. All questions were evaluated on a five-point Likert scale.</a:t>
            </a:r>
            <a:endParaRPr sz="2600">
              <a:solidFill>
                <a:srgbClr val="515151"/>
              </a:solidFill>
            </a:endParaRPr>
          </a:p>
          <a:p>
            <a:pPr indent="0" lvl="0" marL="0" marR="0" rtl="0" algn="just">
              <a:spcBef>
                <a:spcPts val="0"/>
              </a:spcBef>
              <a:spcAft>
                <a:spcPts val="0"/>
              </a:spcAft>
              <a:buNone/>
            </a:pPr>
            <a:r>
              <a:t/>
            </a:r>
            <a:endParaRPr sz="1000">
              <a:solidFill>
                <a:srgbClr val="515151"/>
              </a:solidFill>
            </a:endParaRPr>
          </a:p>
          <a:p>
            <a:pPr indent="-393700" lvl="0" marL="457200" marR="0" rtl="0" algn="just">
              <a:spcBef>
                <a:spcPts val="0"/>
              </a:spcBef>
              <a:spcAft>
                <a:spcPts val="0"/>
              </a:spcAft>
              <a:buClr>
                <a:srgbClr val="515151"/>
              </a:buClr>
              <a:buSzPts val="2600"/>
              <a:buChar char="●"/>
            </a:pPr>
            <a:r>
              <a:rPr i="1" lang="en-US" sz="2600">
                <a:solidFill>
                  <a:srgbClr val="515151"/>
                </a:solidFill>
              </a:rPr>
              <a:t>100% were “satisfied” or “very satisfied” with their course experience</a:t>
            </a:r>
            <a:endParaRPr i="1" sz="2600">
              <a:solidFill>
                <a:srgbClr val="515151"/>
              </a:solidFill>
            </a:endParaRPr>
          </a:p>
          <a:p>
            <a:pPr indent="0" lvl="0" marL="457200" marR="0" rtl="0" algn="just">
              <a:spcBef>
                <a:spcPts val="0"/>
              </a:spcBef>
              <a:spcAft>
                <a:spcPts val="0"/>
              </a:spcAft>
              <a:buNone/>
            </a:pPr>
            <a:r>
              <a:t/>
            </a:r>
            <a:endParaRPr i="1" sz="1000">
              <a:solidFill>
                <a:srgbClr val="515151"/>
              </a:solidFill>
            </a:endParaRPr>
          </a:p>
          <a:p>
            <a:pPr indent="-393700" lvl="0" marL="457200" marR="0" rtl="0" algn="just">
              <a:spcBef>
                <a:spcPts val="0"/>
              </a:spcBef>
              <a:spcAft>
                <a:spcPts val="0"/>
              </a:spcAft>
              <a:buClr>
                <a:srgbClr val="515151"/>
              </a:buClr>
              <a:buSzPts val="2600"/>
              <a:buChar char="●"/>
            </a:pPr>
            <a:r>
              <a:rPr i="1" lang="en-US" sz="2600">
                <a:solidFill>
                  <a:srgbClr val="515151"/>
                </a:solidFill>
              </a:rPr>
              <a:t>100% agreed or strongly agreed  that learning Comparative Medicine and One Health topics augmented their medical education</a:t>
            </a:r>
            <a:endParaRPr i="1" sz="2600">
              <a:solidFill>
                <a:srgbClr val="515151"/>
              </a:solidFill>
            </a:endParaRPr>
          </a:p>
          <a:p>
            <a:pPr indent="0" lvl="0" marL="457200" marR="0" rtl="0" algn="just">
              <a:spcBef>
                <a:spcPts val="0"/>
              </a:spcBef>
              <a:spcAft>
                <a:spcPts val="0"/>
              </a:spcAft>
              <a:buNone/>
            </a:pPr>
            <a:r>
              <a:t/>
            </a:r>
            <a:endParaRPr i="1" sz="1000">
              <a:solidFill>
                <a:srgbClr val="515151"/>
              </a:solidFill>
            </a:endParaRPr>
          </a:p>
          <a:p>
            <a:pPr indent="-393700" lvl="0" marL="457200" marR="0" rtl="0" algn="just">
              <a:spcBef>
                <a:spcPts val="0"/>
              </a:spcBef>
              <a:spcAft>
                <a:spcPts val="0"/>
              </a:spcAft>
              <a:buClr>
                <a:srgbClr val="515151"/>
              </a:buClr>
              <a:buSzPts val="2600"/>
              <a:buChar char="●"/>
            </a:pPr>
            <a:r>
              <a:rPr i="1" lang="en-US" sz="2600">
                <a:solidFill>
                  <a:srgbClr val="515151"/>
                </a:solidFill>
              </a:rPr>
              <a:t>100% agreed or strongly agreed that a course covering this content should be regularly offered to medical students.</a:t>
            </a:r>
            <a:endParaRPr i="1" sz="2600">
              <a:solidFill>
                <a:srgbClr val="515151"/>
              </a:solidFill>
            </a:endParaRPr>
          </a:p>
          <a:p>
            <a:pPr indent="0" lvl="0" marL="0" marR="0" rtl="0" algn="just">
              <a:spcBef>
                <a:spcPts val="0"/>
              </a:spcBef>
              <a:spcAft>
                <a:spcPts val="0"/>
              </a:spcAft>
              <a:buNone/>
            </a:pPr>
            <a:r>
              <a:t/>
            </a:r>
            <a:endParaRPr i="1" sz="2600">
              <a:solidFill>
                <a:srgbClr val="515151"/>
              </a:solidFill>
            </a:endParaRPr>
          </a:p>
          <a:p>
            <a:pPr indent="0" lvl="0" marL="0" rtl="0" algn="just">
              <a:spcBef>
                <a:spcPts val="0"/>
              </a:spcBef>
              <a:spcAft>
                <a:spcPts val="0"/>
              </a:spcAft>
              <a:buClr>
                <a:schemeClr val="lt1"/>
              </a:buClr>
              <a:buFont typeface="Arial"/>
              <a:buNone/>
            </a:pPr>
            <a:r>
              <a:rPr b="1" i="1" lang="en-US" sz="2600">
                <a:solidFill>
                  <a:srgbClr val="515151"/>
                </a:solidFill>
              </a:rPr>
              <a:t>Student Presentations</a:t>
            </a:r>
            <a:r>
              <a:rPr b="1" i="1" lang="en-US" sz="2600">
                <a:solidFill>
                  <a:srgbClr val="515151"/>
                </a:solidFill>
              </a:rPr>
              <a:t> – </a:t>
            </a:r>
            <a:r>
              <a:rPr lang="en-US" sz="2600">
                <a:solidFill>
                  <a:srgbClr val="515151"/>
                </a:solidFill>
              </a:rPr>
              <a:t>Student peer education presentations covered the following topics: music therapy for animals, the evidence for seizure-detecting dogs, natural tumor regression in tasmanian devils, anxiety diagnoses in companion animals, female-only reproduction, and more.</a:t>
            </a:r>
            <a:endParaRPr i="1" sz="2600">
              <a:solidFill>
                <a:srgbClr val="515151"/>
              </a:solidFill>
            </a:endParaRPr>
          </a:p>
          <a:p>
            <a:pPr indent="0" lvl="0" marL="0" marR="0" rtl="0" algn="just">
              <a:spcBef>
                <a:spcPts val="0"/>
              </a:spcBef>
              <a:spcAft>
                <a:spcPts val="0"/>
              </a:spcAft>
              <a:buNone/>
            </a:pPr>
            <a:r>
              <a:t/>
            </a:r>
            <a:endParaRPr i="1" sz="2600">
              <a:solidFill>
                <a:srgbClr val="515151"/>
              </a:solidFill>
            </a:endParaRPr>
          </a:p>
        </p:txBody>
      </p:sp>
      <p:sp>
        <p:nvSpPr>
          <p:cNvPr id="117" name="Google Shape;117;p1"/>
          <p:cNvSpPr txBox="1"/>
          <p:nvPr/>
        </p:nvSpPr>
        <p:spPr>
          <a:xfrm>
            <a:off x="1141375" y="17941500"/>
            <a:ext cx="1782300" cy="1243200"/>
          </a:xfrm>
          <a:prstGeom prst="rect">
            <a:avLst/>
          </a:prstGeom>
          <a:solidFill>
            <a:srgbClr val="A4C2F4"/>
          </a:solidFill>
          <a:ln>
            <a:noFill/>
          </a:ln>
        </p:spPr>
        <p:txBody>
          <a:bodyPr anchorCtr="0" anchor="ctr" bIns="45700" lIns="91425" spcFirstLastPara="1" rIns="91425" wrap="square" tIns="45700">
            <a:spAutoFit/>
          </a:bodyPr>
          <a:lstStyle/>
          <a:p>
            <a:pPr indent="0" lvl="0" marL="0" marR="0" rtl="0" algn="ctr">
              <a:spcBef>
                <a:spcPts val="0"/>
              </a:spcBef>
              <a:spcAft>
                <a:spcPts val="0"/>
              </a:spcAft>
              <a:buNone/>
            </a:pPr>
            <a:r>
              <a:rPr b="1" lang="en-US" sz="3600">
                <a:solidFill>
                  <a:srgbClr val="FFFFFF"/>
                </a:solidFill>
              </a:rPr>
              <a:t>Time</a:t>
            </a:r>
            <a:endParaRPr b="1" sz="3600">
              <a:solidFill>
                <a:srgbClr val="FFFFFF"/>
              </a:solidFill>
            </a:endParaRPr>
          </a:p>
        </p:txBody>
      </p:sp>
      <p:cxnSp>
        <p:nvCxnSpPr>
          <p:cNvPr id="118" name="Google Shape;118;p1"/>
          <p:cNvCxnSpPr/>
          <p:nvPr/>
        </p:nvCxnSpPr>
        <p:spPr>
          <a:xfrm>
            <a:off x="30043325" y="20669325"/>
            <a:ext cx="3438000" cy="3438000"/>
          </a:xfrm>
          <a:prstGeom prst="straightConnector1">
            <a:avLst/>
          </a:prstGeom>
          <a:noFill/>
          <a:ln cap="flat" cmpd="sng" w="9525">
            <a:solidFill>
              <a:schemeClr val="dk2"/>
            </a:solidFill>
            <a:prstDash val="solid"/>
            <a:round/>
            <a:headEnd len="med" w="med" type="none"/>
            <a:tailEnd len="med" w="med" type="none"/>
          </a:ln>
        </p:spPr>
      </p:cxnSp>
      <p:graphicFrame>
        <p:nvGraphicFramePr>
          <p:cNvPr id="119" name="Google Shape;119;p1"/>
          <p:cNvGraphicFramePr/>
          <p:nvPr/>
        </p:nvGraphicFramePr>
        <p:xfrm>
          <a:off x="1141375" y="23712200"/>
          <a:ext cx="3000000" cy="3000000"/>
        </p:xfrm>
        <a:graphic>
          <a:graphicData uri="http://schemas.openxmlformats.org/drawingml/2006/table">
            <a:tbl>
              <a:tblPr>
                <a:noFill/>
                <a:tableStyleId>{B5C1B9B3-4343-4EEA-B26D-3329EA0F2581}</a:tableStyleId>
              </a:tblPr>
              <a:tblGrid>
                <a:gridCol w="5252450"/>
                <a:gridCol w="5241875"/>
              </a:tblGrid>
              <a:tr h="466475">
                <a:tc>
                  <a:txBody>
                    <a:bodyPr/>
                    <a:lstStyle/>
                    <a:p>
                      <a:pPr indent="0" lvl="0" marL="0" rtl="0" algn="ctr">
                        <a:spcBef>
                          <a:spcPts val="0"/>
                        </a:spcBef>
                        <a:spcAft>
                          <a:spcPts val="0"/>
                        </a:spcAft>
                        <a:buNone/>
                      </a:pPr>
                      <a:r>
                        <a:rPr b="1" i="1" lang="en-US" sz="2200">
                          <a:solidFill>
                            <a:srgbClr val="666666"/>
                          </a:solidFill>
                        </a:rPr>
                        <a:t>Communication Method</a:t>
                      </a:r>
                      <a:endParaRPr b="1" i="1" sz="2200">
                        <a:solidFill>
                          <a:srgbClr val="666666"/>
                        </a:solidFill>
                      </a:endParaRPr>
                    </a:p>
                  </a:txBody>
                  <a:tcPr marT="91425" marB="91425" marR="91425" marL="91425" anchor="ctr"/>
                </a:tc>
                <a:tc>
                  <a:txBody>
                    <a:bodyPr/>
                    <a:lstStyle/>
                    <a:p>
                      <a:pPr indent="0" lvl="0" marL="0" rtl="0" algn="ctr">
                        <a:spcBef>
                          <a:spcPts val="0"/>
                        </a:spcBef>
                        <a:spcAft>
                          <a:spcPts val="0"/>
                        </a:spcAft>
                        <a:buNone/>
                      </a:pPr>
                      <a:r>
                        <a:rPr b="1" i="1" lang="en-US" sz="2200">
                          <a:solidFill>
                            <a:srgbClr val="666666"/>
                          </a:solidFill>
                        </a:rPr>
                        <a:t>Work Measurement</a:t>
                      </a:r>
                      <a:endParaRPr b="1" i="1" sz="2200">
                        <a:solidFill>
                          <a:srgbClr val="666666"/>
                        </a:solidFill>
                      </a:endParaRPr>
                    </a:p>
                  </a:txBody>
                  <a:tcPr marT="91425" marB="91425" marR="91425" marL="91425" anchor="ctr"/>
                </a:tc>
              </a:tr>
              <a:tr h="440600">
                <a:tc>
                  <a:txBody>
                    <a:bodyPr/>
                    <a:lstStyle/>
                    <a:p>
                      <a:pPr indent="0" lvl="0" marL="0" rtl="0" algn="ctr">
                        <a:spcBef>
                          <a:spcPts val="0"/>
                        </a:spcBef>
                        <a:spcAft>
                          <a:spcPts val="0"/>
                        </a:spcAft>
                        <a:buNone/>
                      </a:pPr>
                      <a:r>
                        <a:rPr lang="en-US" sz="2200">
                          <a:solidFill>
                            <a:srgbClr val="666666"/>
                          </a:solidFill>
                        </a:rPr>
                        <a:t>Email</a:t>
                      </a:r>
                      <a:endParaRPr sz="2200">
                        <a:solidFill>
                          <a:srgbClr val="666666"/>
                        </a:solidFill>
                      </a:endParaRPr>
                    </a:p>
                  </a:txBody>
                  <a:tcPr marT="91425" marB="91425" marR="91425" marL="91425"/>
                </a:tc>
                <a:tc>
                  <a:txBody>
                    <a:bodyPr/>
                    <a:lstStyle/>
                    <a:p>
                      <a:pPr indent="0" lvl="0" marL="0" rtl="0" algn="ctr">
                        <a:spcBef>
                          <a:spcPts val="0"/>
                        </a:spcBef>
                        <a:spcAft>
                          <a:spcPts val="0"/>
                        </a:spcAft>
                        <a:buNone/>
                      </a:pPr>
                      <a:r>
                        <a:rPr lang="en-US" sz="2200">
                          <a:solidFill>
                            <a:srgbClr val="666666"/>
                          </a:solidFill>
                        </a:rPr>
                        <a:t>&gt; 300 emails sent</a:t>
                      </a:r>
                      <a:endParaRPr sz="2200">
                        <a:solidFill>
                          <a:srgbClr val="666666"/>
                        </a:solidFill>
                      </a:endParaRPr>
                    </a:p>
                  </a:txBody>
                  <a:tcPr marT="91425" marB="91425" marR="91425" marL="91425"/>
                </a:tc>
              </a:tr>
              <a:tr h="440600">
                <a:tc>
                  <a:txBody>
                    <a:bodyPr/>
                    <a:lstStyle/>
                    <a:p>
                      <a:pPr indent="0" lvl="0" marL="0" rtl="0" algn="ctr">
                        <a:spcBef>
                          <a:spcPts val="0"/>
                        </a:spcBef>
                        <a:spcAft>
                          <a:spcPts val="0"/>
                        </a:spcAft>
                        <a:buNone/>
                      </a:pPr>
                      <a:r>
                        <a:rPr lang="en-US" sz="2200">
                          <a:solidFill>
                            <a:srgbClr val="666666"/>
                          </a:solidFill>
                        </a:rPr>
                        <a:t>Phone Calls</a:t>
                      </a:r>
                      <a:endParaRPr sz="2200">
                        <a:solidFill>
                          <a:srgbClr val="666666"/>
                        </a:solidFill>
                      </a:endParaRPr>
                    </a:p>
                  </a:txBody>
                  <a:tcPr marT="91425" marB="91425" marR="91425" marL="91425"/>
                </a:tc>
                <a:tc>
                  <a:txBody>
                    <a:bodyPr/>
                    <a:lstStyle/>
                    <a:p>
                      <a:pPr indent="0" lvl="0" marL="0" rtl="0" algn="ctr">
                        <a:spcBef>
                          <a:spcPts val="0"/>
                        </a:spcBef>
                        <a:spcAft>
                          <a:spcPts val="0"/>
                        </a:spcAft>
                        <a:buNone/>
                      </a:pPr>
                      <a:r>
                        <a:rPr lang="en-US" sz="2200">
                          <a:solidFill>
                            <a:srgbClr val="666666"/>
                          </a:solidFill>
                        </a:rPr>
                        <a:t>&gt; 120 minutes</a:t>
                      </a:r>
                      <a:endParaRPr sz="2200">
                        <a:solidFill>
                          <a:srgbClr val="666666"/>
                        </a:solidFill>
                      </a:endParaRPr>
                    </a:p>
                  </a:txBody>
                  <a:tcPr marT="91425" marB="91425" marR="91425" marL="91425"/>
                </a:tc>
              </a:tr>
              <a:tr h="440600">
                <a:tc>
                  <a:txBody>
                    <a:bodyPr/>
                    <a:lstStyle/>
                    <a:p>
                      <a:pPr indent="0" lvl="0" marL="0" rtl="0" algn="ctr">
                        <a:spcBef>
                          <a:spcPts val="0"/>
                        </a:spcBef>
                        <a:spcAft>
                          <a:spcPts val="0"/>
                        </a:spcAft>
                        <a:buNone/>
                      </a:pPr>
                      <a:r>
                        <a:rPr lang="en-US" sz="2200">
                          <a:solidFill>
                            <a:srgbClr val="666666"/>
                          </a:solidFill>
                        </a:rPr>
                        <a:t>In-person meetings with field experts</a:t>
                      </a:r>
                      <a:endParaRPr sz="2200">
                        <a:solidFill>
                          <a:srgbClr val="666666"/>
                        </a:solidFill>
                      </a:endParaRPr>
                    </a:p>
                  </a:txBody>
                  <a:tcPr marT="91425" marB="91425" marR="91425" marL="91425"/>
                </a:tc>
                <a:tc>
                  <a:txBody>
                    <a:bodyPr/>
                    <a:lstStyle/>
                    <a:p>
                      <a:pPr indent="0" lvl="0" marL="0" rtl="0" algn="ctr">
                        <a:spcBef>
                          <a:spcPts val="0"/>
                        </a:spcBef>
                        <a:spcAft>
                          <a:spcPts val="0"/>
                        </a:spcAft>
                        <a:buNone/>
                      </a:pPr>
                      <a:r>
                        <a:rPr lang="en-US" sz="2200">
                          <a:solidFill>
                            <a:srgbClr val="666666"/>
                          </a:solidFill>
                        </a:rPr>
                        <a:t>&gt; 90 minutes</a:t>
                      </a:r>
                      <a:endParaRPr sz="2200">
                        <a:solidFill>
                          <a:srgbClr val="666666"/>
                        </a:solidFill>
                      </a:endParaRPr>
                    </a:p>
                  </a:txBody>
                  <a:tcPr marT="91425" marB="91425" marR="91425" marL="91425"/>
                </a:tc>
              </a:tr>
              <a:tr h="440600">
                <a:tc>
                  <a:txBody>
                    <a:bodyPr/>
                    <a:lstStyle/>
                    <a:p>
                      <a:pPr indent="0" lvl="0" marL="0" rtl="0" algn="ctr">
                        <a:spcBef>
                          <a:spcPts val="0"/>
                        </a:spcBef>
                        <a:spcAft>
                          <a:spcPts val="0"/>
                        </a:spcAft>
                        <a:buNone/>
                      </a:pPr>
                      <a:r>
                        <a:rPr lang="en-US" sz="2200">
                          <a:solidFill>
                            <a:srgbClr val="666666"/>
                          </a:solidFill>
                        </a:rPr>
                        <a:t>Student Leader In-Person Meetings</a:t>
                      </a:r>
                      <a:endParaRPr sz="2200">
                        <a:solidFill>
                          <a:srgbClr val="666666"/>
                        </a:solidFill>
                      </a:endParaRPr>
                    </a:p>
                  </a:txBody>
                  <a:tcPr marT="91425" marB="91425" marR="91425" marL="91425"/>
                </a:tc>
                <a:tc>
                  <a:txBody>
                    <a:bodyPr/>
                    <a:lstStyle/>
                    <a:p>
                      <a:pPr indent="0" lvl="0" marL="0" rtl="0" algn="ctr">
                        <a:spcBef>
                          <a:spcPts val="0"/>
                        </a:spcBef>
                        <a:spcAft>
                          <a:spcPts val="0"/>
                        </a:spcAft>
                        <a:buNone/>
                      </a:pPr>
                      <a:r>
                        <a:rPr lang="en-US" sz="2200">
                          <a:solidFill>
                            <a:srgbClr val="666666"/>
                          </a:solidFill>
                        </a:rPr>
                        <a:t>2-3 meetings/month x 9 months</a:t>
                      </a:r>
                      <a:endParaRPr sz="2200">
                        <a:solidFill>
                          <a:srgbClr val="666666"/>
                        </a:solidFill>
                      </a:endParaRPr>
                    </a:p>
                  </a:txBody>
                  <a:tcPr marT="91425" marB="91425" marR="91425" marL="91425"/>
                </a:tc>
              </a:tr>
              <a:tr h="440600">
                <a:tc>
                  <a:txBody>
                    <a:bodyPr/>
                    <a:lstStyle/>
                    <a:p>
                      <a:pPr indent="0" lvl="0" marL="0" rtl="0" algn="ctr">
                        <a:spcBef>
                          <a:spcPts val="0"/>
                        </a:spcBef>
                        <a:spcAft>
                          <a:spcPts val="0"/>
                        </a:spcAft>
                        <a:buNone/>
                      </a:pPr>
                      <a:r>
                        <a:rPr lang="en-US" sz="2200">
                          <a:solidFill>
                            <a:srgbClr val="666666"/>
                          </a:solidFill>
                        </a:rPr>
                        <a:t>Student Leader Text Messages</a:t>
                      </a:r>
                      <a:endParaRPr sz="2200">
                        <a:solidFill>
                          <a:srgbClr val="666666"/>
                        </a:solidFill>
                      </a:endParaRPr>
                    </a:p>
                  </a:txBody>
                  <a:tcPr marT="91425" marB="91425" marR="91425" marL="91425"/>
                </a:tc>
                <a:tc>
                  <a:txBody>
                    <a:bodyPr/>
                    <a:lstStyle/>
                    <a:p>
                      <a:pPr indent="0" lvl="0" marL="0" rtl="0" algn="ctr">
                        <a:spcBef>
                          <a:spcPts val="0"/>
                        </a:spcBef>
                        <a:spcAft>
                          <a:spcPts val="0"/>
                        </a:spcAft>
                        <a:buNone/>
                      </a:pPr>
                      <a:r>
                        <a:rPr lang="en-US" sz="2200">
                          <a:solidFill>
                            <a:srgbClr val="666666"/>
                          </a:solidFill>
                        </a:rPr>
                        <a:t>Innumerable </a:t>
                      </a:r>
                      <a:endParaRPr sz="2200">
                        <a:solidFill>
                          <a:srgbClr val="666666"/>
                        </a:solidFill>
                      </a:endParaRPr>
                    </a:p>
                  </a:txBody>
                  <a:tcPr marT="91425" marB="91425" marR="91425" marL="91425"/>
                </a:tc>
              </a:tr>
            </a:tbl>
          </a:graphicData>
        </a:graphic>
      </p:graphicFrame>
      <p:sp>
        <p:nvSpPr>
          <p:cNvPr id="120" name="Google Shape;120;p1"/>
          <p:cNvSpPr txBox="1"/>
          <p:nvPr/>
        </p:nvSpPr>
        <p:spPr>
          <a:xfrm>
            <a:off x="12824650" y="4736830"/>
            <a:ext cx="10972800" cy="892500"/>
          </a:xfrm>
          <a:prstGeom prst="rect">
            <a:avLst/>
          </a:prstGeom>
          <a:solidFill>
            <a:schemeClr val="accen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5200">
                <a:solidFill>
                  <a:srgbClr val="515151"/>
                </a:solidFill>
              </a:rPr>
              <a:t>Course Development</a:t>
            </a:r>
            <a:endParaRPr b="1" sz="5200">
              <a:solidFill>
                <a:srgbClr val="515151"/>
              </a:solidFill>
            </a:endParaRPr>
          </a:p>
          <a:p>
            <a:pPr indent="0" lvl="0" marL="0" marR="0" rtl="0" algn="ctr">
              <a:spcBef>
                <a:spcPts val="0"/>
              </a:spcBef>
              <a:spcAft>
                <a:spcPts val="0"/>
              </a:spcAft>
              <a:buNone/>
            </a:pPr>
            <a:r>
              <a:t/>
            </a:r>
            <a:endParaRPr b="1" sz="5200">
              <a:solidFill>
                <a:srgbClr val="515151"/>
              </a:solidFill>
            </a:endParaRPr>
          </a:p>
        </p:txBody>
      </p:sp>
      <p:sp>
        <p:nvSpPr>
          <p:cNvPr id="121" name="Google Shape;121;p1"/>
          <p:cNvSpPr txBox="1"/>
          <p:nvPr/>
        </p:nvSpPr>
        <p:spPr>
          <a:xfrm>
            <a:off x="12917825" y="5746330"/>
            <a:ext cx="10786500" cy="9807300"/>
          </a:xfrm>
          <a:prstGeom prst="rect">
            <a:avLst/>
          </a:prstGeom>
          <a:noFill/>
          <a:ln>
            <a:noFill/>
          </a:ln>
        </p:spPr>
        <p:txBody>
          <a:bodyPr anchorCtr="0" anchor="t" bIns="45700" lIns="91425" spcFirstLastPara="1" rIns="91425" wrap="square" tIns="45700">
            <a:noAutofit/>
          </a:bodyPr>
          <a:lstStyle/>
          <a:p>
            <a:pPr indent="0" lvl="0" marL="0" marR="0" rtl="0" algn="just">
              <a:spcBef>
                <a:spcPts val="0"/>
              </a:spcBef>
              <a:spcAft>
                <a:spcPts val="0"/>
              </a:spcAft>
              <a:buNone/>
            </a:pPr>
            <a:r>
              <a:rPr b="1" i="1" lang="en-US" sz="2600">
                <a:solidFill>
                  <a:srgbClr val="515151"/>
                </a:solidFill>
              </a:rPr>
              <a:t>Course Development Stages</a:t>
            </a:r>
            <a:endParaRPr b="1" i="1" sz="2600">
              <a:solidFill>
                <a:srgbClr val="515151"/>
              </a:solidFill>
            </a:endParaRPr>
          </a:p>
          <a:p>
            <a:pPr indent="0" lvl="0" marL="0" marR="0" rtl="0" algn="just">
              <a:spcBef>
                <a:spcPts val="0"/>
              </a:spcBef>
              <a:spcAft>
                <a:spcPts val="0"/>
              </a:spcAft>
              <a:buNone/>
            </a:pPr>
            <a:r>
              <a:t/>
            </a:r>
            <a:endParaRPr b="1" i="1" sz="1000">
              <a:solidFill>
                <a:srgbClr val="515151"/>
              </a:solidFill>
            </a:endParaRPr>
          </a:p>
          <a:p>
            <a:pPr indent="-393700" lvl="0" marL="457200" marR="0" rtl="0" algn="just">
              <a:spcBef>
                <a:spcPts val="0"/>
              </a:spcBef>
              <a:spcAft>
                <a:spcPts val="0"/>
              </a:spcAft>
              <a:buClr>
                <a:srgbClr val="515151"/>
              </a:buClr>
              <a:buSzPts val="2600"/>
              <a:buChar char="●"/>
            </a:pPr>
            <a:r>
              <a:rPr i="1" lang="en-US" sz="2600">
                <a:solidFill>
                  <a:srgbClr val="515151"/>
                </a:solidFill>
              </a:rPr>
              <a:t>Funding </a:t>
            </a:r>
            <a:r>
              <a:rPr i="1" lang="en-US" sz="2600">
                <a:solidFill>
                  <a:srgbClr val="515151"/>
                </a:solidFill>
              </a:rPr>
              <a:t>– </a:t>
            </a:r>
            <a:r>
              <a:rPr lang="en-US" sz="2600">
                <a:solidFill>
                  <a:srgbClr val="515151"/>
                </a:solidFill>
              </a:rPr>
              <a:t>Ap</a:t>
            </a:r>
            <a:r>
              <a:rPr lang="en-US" sz="2600">
                <a:solidFill>
                  <a:srgbClr val="515151"/>
                </a:solidFill>
              </a:rPr>
              <a:t>plied for and obtained medical school Branches funding for cours</a:t>
            </a:r>
            <a:r>
              <a:rPr lang="en-US" sz="2600">
                <a:solidFill>
                  <a:srgbClr val="515151"/>
                </a:solidFill>
              </a:rPr>
              <a:t>e</a:t>
            </a:r>
            <a:r>
              <a:rPr lang="en-US" sz="2600">
                <a:solidFill>
                  <a:srgbClr val="515151"/>
                </a:solidFill>
              </a:rPr>
              <a:t> materials and experiential learning fees.</a:t>
            </a:r>
            <a:endParaRPr sz="2600">
              <a:solidFill>
                <a:srgbClr val="515151"/>
              </a:solidFill>
            </a:endParaRPr>
          </a:p>
          <a:p>
            <a:pPr indent="0" lvl="0" marL="457200" marR="0" rtl="0" algn="just">
              <a:spcBef>
                <a:spcPts val="0"/>
              </a:spcBef>
              <a:spcAft>
                <a:spcPts val="0"/>
              </a:spcAft>
              <a:buNone/>
            </a:pPr>
            <a:r>
              <a:t/>
            </a:r>
            <a:endParaRPr sz="1000">
              <a:solidFill>
                <a:srgbClr val="515151"/>
              </a:solidFill>
            </a:endParaRPr>
          </a:p>
          <a:p>
            <a:pPr indent="-393700" lvl="0" marL="457200" marR="0" rtl="0" algn="just">
              <a:spcBef>
                <a:spcPts val="0"/>
              </a:spcBef>
              <a:spcAft>
                <a:spcPts val="0"/>
              </a:spcAft>
              <a:buClr>
                <a:srgbClr val="515151"/>
              </a:buClr>
              <a:buSzPts val="2600"/>
              <a:buChar char="●"/>
            </a:pPr>
            <a:r>
              <a:rPr i="1" lang="en-US" sz="2600">
                <a:solidFill>
                  <a:srgbClr val="515151"/>
                </a:solidFill>
              </a:rPr>
              <a:t>Approva</a:t>
            </a:r>
            <a:r>
              <a:rPr i="1" lang="en-US" sz="2600">
                <a:solidFill>
                  <a:srgbClr val="515151"/>
                </a:solidFill>
              </a:rPr>
              <a:t>l </a:t>
            </a:r>
            <a:r>
              <a:rPr i="1" lang="en-US" sz="2600">
                <a:solidFill>
                  <a:srgbClr val="515151"/>
                </a:solidFill>
              </a:rPr>
              <a:t>– </a:t>
            </a:r>
            <a:r>
              <a:rPr lang="en-US" sz="2600">
                <a:solidFill>
                  <a:srgbClr val="515151"/>
                </a:solidFill>
              </a:rPr>
              <a:t>Wor</a:t>
            </a:r>
            <a:r>
              <a:rPr lang="en-US" sz="2600">
                <a:solidFill>
                  <a:srgbClr val="515151"/>
                </a:solidFill>
              </a:rPr>
              <a:t>ked with medical school curriculum board to align educational objectives and receive course approval.</a:t>
            </a:r>
            <a:endParaRPr sz="2600">
              <a:solidFill>
                <a:srgbClr val="515151"/>
              </a:solidFill>
            </a:endParaRPr>
          </a:p>
          <a:p>
            <a:pPr indent="0" lvl="0" marL="457200" marR="0" rtl="0" algn="just">
              <a:spcBef>
                <a:spcPts val="0"/>
              </a:spcBef>
              <a:spcAft>
                <a:spcPts val="0"/>
              </a:spcAft>
              <a:buNone/>
            </a:pPr>
            <a:r>
              <a:t/>
            </a:r>
            <a:endParaRPr sz="1000">
              <a:solidFill>
                <a:srgbClr val="515151"/>
              </a:solidFill>
            </a:endParaRPr>
          </a:p>
          <a:p>
            <a:pPr indent="-393700" lvl="0" marL="457200" marR="0" rtl="0" algn="just">
              <a:spcBef>
                <a:spcPts val="0"/>
              </a:spcBef>
              <a:spcAft>
                <a:spcPts val="0"/>
              </a:spcAft>
              <a:buClr>
                <a:srgbClr val="515151"/>
              </a:buClr>
              <a:buSzPts val="2600"/>
              <a:buChar char="●"/>
            </a:pPr>
            <a:r>
              <a:rPr i="1" lang="en-US" sz="2600">
                <a:solidFill>
                  <a:srgbClr val="515151"/>
                </a:solidFill>
              </a:rPr>
              <a:t>Curriculum Planni</a:t>
            </a:r>
            <a:r>
              <a:rPr i="1" lang="en-US" sz="2600">
                <a:solidFill>
                  <a:srgbClr val="515151"/>
                </a:solidFill>
              </a:rPr>
              <a:t>ng </a:t>
            </a:r>
            <a:r>
              <a:rPr i="1" lang="en-US" sz="2600">
                <a:solidFill>
                  <a:srgbClr val="515151"/>
                </a:solidFill>
              </a:rPr>
              <a:t>– </a:t>
            </a:r>
            <a:r>
              <a:rPr lang="en-US" sz="2600">
                <a:solidFill>
                  <a:srgbClr val="515151"/>
                </a:solidFill>
              </a:rPr>
              <a:t>Co</a:t>
            </a:r>
            <a:r>
              <a:rPr lang="en-US" sz="2600">
                <a:solidFill>
                  <a:srgbClr val="515151"/>
                </a:solidFill>
              </a:rPr>
              <a:t>llaborated with medical school faculty mentors Dr. Alsup and Dr. Fox, as well as Dr. Nemzek with the Unit for Laboratory Animal Medicine, to plan the curriculum. </a:t>
            </a:r>
            <a:endParaRPr sz="2600">
              <a:solidFill>
                <a:srgbClr val="515151"/>
              </a:solidFill>
            </a:endParaRPr>
          </a:p>
          <a:p>
            <a:pPr indent="0" lvl="0" marL="0" marR="0" rtl="0" algn="just">
              <a:spcBef>
                <a:spcPts val="0"/>
              </a:spcBef>
              <a:spcAft>
                <a:spcPts val="0"/>
              </a:spcAft>
              <a:buNone/>
            </a:pPr>
            <a:r>
              <a:t/>
            </a:r>
            <a:endParaRPr sz="2600">
              <a:solidFill>
                <a:srgbClr val="515151"/>
              </a:solidFill>
            </a:endParaRPr>
          </a:p>
          <a:p>
            <a:pPr indent="0" lvl="0" marL="0" rtl="0" algn="just">
              <a:spcBef>
                <a:spcPts val="0"/>
              </a:spcBef>
              <a:spcAft>
                <a:spcPts val="0"/>
              </a:spcAft>
              <a:buClr>
                <a:schemeClr val="lt1"/>
              </a:buClr>
              <a:buFont typeface="Arial"/>
              <a:buNone/>
            </a:pPr>
            <a:r>
              <a:rPr b="1" i="1" lang="en-US" sz="2600">
                <a:solidFill>
                  <a:srgbClr val="515151"/>
                </a:solidFill>
              </a:rPr>
              <a:t>Learning Outcomes</a:t>
            </a:r>
            <a:endParaRPr b="1" i="1" sz="2600">
              <a:solidFill>
                <a:srgbClr val="515151"/>
              </a:solidFill>
            </a:endParaRPr>
          </a:p>
          <a:p>
            <a:pPr indent="0" lvl="0" marL="0" rtl="0" algn="just">
              <a:spcBef>
                <a:spcPts val="0"/>
              </a:spcBef>
              <a:spcAft>
                <a:spcPts val="0"/>
              </a:spcAft>
              <a:buClr>
                <a:schemeClr val="lt1"/>
              </a:buClr>
              <a:buFont typeface="Arial"/>
              <a:buNone/>
            </a:pPr>
            <a:r>
              <a:t/>
            </a:r>
            <a:endParaRPr b="1" i="1" sz="1000">
              <a:solidFill>
                <a:srgbClr val="515151"/>
              </a:solidFill>
            </a:endParaRPr>
          </a:p>
          <a:p>
            <a:pPr indent="-393700" lvl="0" marL="457200" rtl="0" algn="l">
              <a:spcBef>
                <a:spcPts val="0"/>
              </a:spcBef>
              <a:spcAft>
                <a:spcPts val="0"/>
              </a:spcAft>
              <a:buClr>
                <a:srgbClr val="515151"/>
              </a:buClr>
              <a:buSzPts val="2600"/>
              <a:buChar char="●"/>
            </a:pPr>
            <a:r>
              <a:rPr lang="en-US" sz="2600">
                <a:solidFill>
                  <a:srgbClr val="515151"/>
                </a:solidFill>
              </a:rPr>
              <a:t>Develop an appreciation for the unique similarities and differences in the practice of medical care across species. </a:t>
            </a:r>
            <a:endParaRPr sz="2600">
              <a:solidFill>
                <a:srgbClr val="515151"/>
              </a:solidFill>
            </a:endParaRPr>
          </a:p>
          <a:p>
            <a:pPr indent="0" lvl="0" marL="457200" rtl="0" algn="just">
              <a:spcBef>
                <a:spcPts val="0"/>
              </a:spcBef>
              <a:spcAft>
                <a:spcPts val="0"/>
              </a:spcAft>
              <a:buClr>
                <a:schemeClr val="lt1"/>
              </a:buClr>
              <a:buSzPts val="1100"/>
              <a:buFont typeface="Arial"/>
              <a:buNone/>
            </a:pPr>
            <a:r>
              <a:t/>
            </a:r>
            <a:endParaRPr sz="1000">
              <a:solidFill>
                <a:srgbClr val="515151"/>
              </a:solidFill>
            </a:endParaRPr>
          </a:p>
          <a:p>
            <a:pPr indent="-393700" lvl="0" marL="457200" rtl="0" algn="l">
              <a:spcBef>
                <a:spcPts val="0"/>
              </a:spcBef>
              <a:spcAft>
                <a:spcPts val="0"/>
              </a:spcAft>
              <a:buClr>
                <a:srgbClr val="515151"/>
              </a:buClr>
              <a:buSzPts val="2600"/>
              <a:buChar char="●"/>
            </a:pPr>
            <a:r>
              <a:rPr lang="en-US" sz="2600">
                <a:solidFill>
                  <a:srgbClr val="515151"/>
                </a:solidFill>
              </a:rPr>
              <a:t>Reinforce basic sciences, including anatomy, physiology, pathology, and pharmacology, by studying the similarities and differences between human and animal medicine.</a:t>
            </a:r>
            <a:endParaRPr sz="2600">
              <a:solidFill>
                <a:srgbClr val="515151"/>
              </a:solidFill>
            </a:endParaRPr>
          </a:p>
          <a:p>
            <a:pPr indent="0" lvl="0" marL="457200" rtl="0" algn="just">
              <a:spcBef>
                <a:spcPts val="0"/>
              </a:spcBef>
              <a:spcAft>
                <a:spcPts val="0"/>
              </a:spcAft>
              <a:buClr>
                <a:schemeClr val="lt1"/>
              </a:buClr>
              <a:buSzPts val="1100"/>
              <a:buFont typeface="Arial"/>
              <a:buNone/>
            </a:pPr>
            <a:r>
              <a:t/>
            </a:r>
            <a:endParaRPr sz="1000">
              <a:solidFill>
                <a:srgbClr val="515151"/>
              </a:solidFill>
            </a:endParaRPr>
          </a:p>
          <a:p>
            <a:pPr indent="-393700" lvl="0" marL="457200" rtl="0" algn="l">
              <a:spcBef>
                <a:spcPts val="0"/>
              </a:spcBef>
              <a:spcAft>
                <a:spcPts val="0"/>
              </a:spcAft>
              <a:buClr>
                <a:srgbClr val="515151"/>
              </a:buClr>
              <a:buSzPts val="2600"/>
              <a:buChar char="●"/>
            </a:pPr>
            <a:r>
              <a:rPr lang="en-US" sz="2600">
                <a:solidFill>
                  <a:srgbClr val="515151"/>
                </a:solidFill>
              </a:rPr>
              <a:t>Apply clinical medical skills and knowledge to the care of animals through interprofessional learning experiences.</a:t>
            </a:r>
            <a:endParaRPr sz="2600">
              <a:solidFill>
                <a:srgbClr val="515151"/>
              </a:solidFill>
            </a:endParaRPr>
          </a:p>
          <a:p>
            <a:pPr indent="0" lvl="0" marL="457200" rtl="0" algn="just">
              <a:spcBef>
                <a:spcPts val="0"/>
              </a:spcBef>
              <a:spcAft>
                <a:spcPts val="0"/>
              </a:spcAft>
              <a:buNone/>
            </a:pPr>
            <a:r>
              <a:t/>
            </a:r>
            <a:endParaRPr sz="1000">
              <a:solidFill>
                <a:srgbClr val="515151"/>
              </a:solidFill>
            </a:endParaRPr>
          </a:p>
          <a:p>
            <a:pPr indent="-393700" lvl="0" marL="457200" rtl="0" algn="l">
              <a:spcBef>
                <a:spcPts val="0"/>
              </a:spcBef>
              <a:spcAft>
                <a:spcPts val="0"/>
              </a:spcAft>
              <a:buClr>
                <a:srgbClr val="515151"/>
              </a:buClr>
              <a:buSzPts val="2600"/>
              <a:buChar char="●"/>
            </a:pPr>
            <a:r>
              <a:rPr lang="en-US" sz="2600">
                <a:solidFill>
                  <a:srgbClr val="515151"/>
                </a:solidFill>
              </a:rPr>
              <a:t>Gain appreciation for animal-human therapeutic relationships, as well as experience in fostering these relationships.</a:t>
            </a:r>
            <a:endParaRPr sz="2600">
              <a:solidFill>
                <a:srgbClr val="515151"/>
              </a:solidFill>
            </a:endParaRPr>
          </a:p>
          <a:p>
            <a:pPr indent="0" lvl="0" marL="457200" rtl="0" algn="just">
              <a:spcBef>
                <a:spcPts val="0"/>
              </a:spcBef>
              <a:spcAft>
                <a:spcPts val="0"/>
              </a:spcAft>
              <a:buNone/>
            </a:pPr>
            <a:r>
              <a:t/>
            </a:r>
            <a:endParaRPr sz="1000">
              <a:solidFill>
                <a:srgbClr val="515151"/>
              </a:solidFill>
            </a:endParaRPr>
          </a:p>
          <a:p>
            <a:pPr indent="-393700" lvl="0" marL="457200" rtl="0" algn="l">
              <a:spcBef>
                <a:spcPts val="0"/>
              </a:spcBef>
              <a:spcAft>
                <a:spcPts val="0"/>
              </a:spcAft>
              <a:buClr>
                <a:srgbClr val="515151"/>
              </a:buClr>
              <a:buSzPts val="2600"/>
              <a:buChar char="●"/>
            </a:pPr>
            <a:r>
              <a:rPr lang="en-US" sz="2600">
                <a:solidFill>
                  <a:srgbClr val="515151"/>
                </a:solidFill>
              </a:rPr>
              <a:t>Understand the basis for selection of animal models used in medical research. Analyze the utility and medical relevance of these models.</a:t>
            </a:r>
            <a:endParaRPr sz="2600">
              <a:solidFill>
                <a:srgbClr val="515151"/>
              </a:solidFill>
            </a:endParaRPr>
          </a:p>
          <a:p>
            <a:pPr indent="0" lvl="0" marL="0" rtl="0" algn="l">
              <a:spcBef>
                <a:spcPts val="0"/>
              </a:spcBef>
              <a:spcAft>
                <a:spcPts val="0"/>
              </a:spcAft>
              <a:buNone/>
            </a:pPr>
            <a:r>
              <a:t/>
            </a:r>
            <a:endParaRPr sz="2400">
              <a:solidFill>
                <a:srgbClr val="515151"/>
              </a:solidFill>
              <a:latin typeface="Calibri"/>
              <a:ea typeface="Calibri"/>
              <a:cs typeface="Calibri"/>
              <a:sym typeface="Calibri"/>
            </a:endParaRPr>
          </a:p>
        </p:txBody>
      </p:sp>
      <p:sp>
        <p:nvSpPr>
          <p:cNvPr id="122" name="Google Shape;122;p1"/>
          <p:cNvSpPr txBox="1"/>
          <p:nvPr/>
        </p:nvSpPr>
        <p:spPr>
          <a:xfrm>
            <a:off x="1141375" y="19288925"/>
            <a:ext cx="7380300" cy="12432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US" sz="2600">
                <a:solidFill>
                  <a:srgbClr val="515151"/>
                </a:solidFill>
              </a:rPr>
              <a:t>We relied on the advice of experts in education (Drs. Alsup &amp; Fox), animal research (Dr. Nemzek), and human and veterinary medicine.</a:t>
            </a:r>
            <a:endParaRPr sz="2600"/>
          </a:p>
        </p:txBody>
      </p:sp>
      <p:sp>
        <p:nvSpPr>
          <p:cNvPr id="123" name="Google Shape;123;p1"/>
          <p:cNvSpPr txBox="1"/>
          <p:nvPr/>
        </p:nvSpPr>
        <p:spPr>
          <a:xfrm>
            <a:off x="8685775" y="19365125"/>
            <a:ext cx="3000000" cy="1243200"/>
          </a:xfrm>
          <a:prstGeom prst="rect">
            <a:avLst/>
          </a:prstGeom>
          <a:solidFill>
            <a:srgbClr val="A4C2F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600">
                <a:solidFill>
                  <a:srgbClr val="FFFFFF"/>
                </a:solidFill>
              </a:rPr>
              <a:t>Mentorship</a:t>
            </a:r>
            <a:endParaRPr b="1" sz="3600">
              <a:solidFill>
                <a:srgbClr val="FFFFFF"/>
              </a:solidFill>
            </a:endParaRPr>
          </a:p>
        </p:txBody>
      </p:sp>
      <p:sp>
        <p:nvSpPr>
          <p:cNvPr id="124" name="Google Shape;124;p1"/>
          <p:cNvSpPr txBox="1"/>
          <p:nvPr/>
        </p:nvSpPr>
        <p:spPr>
          <a:xfrm>
            <a:off x="3911600" y="20788750"/>
            <a:ext cx="7724100" cy="1243200"/>
          </a:xfrm>
          <a:prstGeom prst="rect">
            <a:avLst/>
          </a:prstGeom>
          <a:noFill/>
          <a:ln>
            <a:noFill/>
          </a:ln>
        </p:spPr>
        <p:txBody>
          <a:bodyPr anchorCtr="0" anchor="t" bIns="91425" lIns="91425" spcFirstLastPara="1" rIns="91425" wrap="square" tIns="91425">
            <a:noAutofit/>
          </a:bodyPr>
          <a:lstStyle/>
          <a:p>
            <a:pPr indent="0" lvl="0" marL="0" rtl="0" algn="just">
              <a:spcBef>
                <a:spcPts val="0"/>
              </a:spcBef>
              <a:spcAft>
                <a:spcPts val="0"/>
              </a:spcAft>
              <a:buNone/>
            </a:pPr>
            <a:r>
              <a:rPr lang="en-US" sz="2600">
                <a:solidFill>
                  <a:srgbClr val="515151"/>
                </a:solidFill>
              </a:rPr>
              <a:t>L</a:t>
            </a:r>
            <a:r>
              <a:rPr lang="en-US" sz="2600">
                <a:solidFill>
                  <a:srgbClr val="515151"/>
                </a:solidFill>
              </a:rPr>
              <a:t>ogistical planning required assessing and coordinating availabilities for lecturers and students alike, and envisioning multiple scheduling options.</a:t>
            </a:r>
            <a:endParaRPr sz="2600"/>
          </a:p>
        </p:txBody>
      </p:sp>
      <p:sp>
        <p:nvSpPr>
          <p:cNvPr id="125" name="Google Shape;125;p1"/>
          <p:cNvSpPr txBox="1"/>
          <p:nvPr/>
        </p:nvSpPr>
        <p:spPr>
          <a:xfrm>
            <a:off x="1131150" y="20864775"/>
            <a:ext cx="2628000" cy="1243200"/>
          </a:xfrm>
          <a:prstGeom prst="rect">
            <a:avLst/>
          </a:prstGeom>
          <a:solidFill>
            <a:srgbClr val="A4C2F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600">
                <a:solidFill>
                  <a:srgbClr val="FFFFFF"/>
                </a:solidFill>
              </a:rPr>
              <a:t>Flexibility</a:t>
            </a:r>
            <a:endParaRPr b="1" sz="3600">
              <a:solidFill>
                <a:srgbClr val="FFFFFF"/>
              </a:solidFill>
            </a:endParaRPr>
          </a:p>
        </p:txBody>
      </p:sp>
      <p:sp>
        <p:nvSpPr>
          <p:cNvPr id="126" name="Google Shape;126;p1"/>
          <p:cNvSpPr txBox="1"/>
          <p:nvPr/>
        </p:nvSpPr>
        <p:spPr>
          <a:xfrm>
            <a:off x="1111274" y="22288575"/>
            <a:ext cx="6534000" cy="1243200"/>
          </a:xfrm>
          <a:prstGeom prst="rect">
            <a:avLst/>
          </a:prstGeom>
          <a:noFill/>
          <a:ln>
            <a:noFill/>
          </a:ln>
        </p:spPr>
        <p:txBody>
          <a:bodyPr anchorCtr="0" anchor="t" bIns="91425" lIns="91425" spcFirstLastPara="1" rIns="91425" wrap="square" tIns="91425">
            <a:noAutofit/>
          </a:bodyPr>
          <a:lstStyle/>
          <a:p>
            <a:pPr indent="0" lvl="0" marL="0" rtl="0" algn="r">
              <a:spcBef>
                <a:spcPts val="0"/>
              </a:spcBef>
              <a:spcAft>
                <a:spcPts val="0"/>
              </a:spcAft>
              <a:buNone/>
            </a:pPr>
            <a:r>
              <a:rPr lang="en-US" sz="2600">
                <a:solidFill>
                  <a:srgbClr val="515151"/>
                </a:solidFill>
              </a:rPr>
              <a:t>Planning was most effective with consistent communication between student leaders and clear division of labor.</a:t>
            </a:r>
            <a:endParaRPr sz="2600"/>
          </a:p>
        </p:txBody>
      </p:sp>
      <p:sp>
        <p:nvSpPr>
          <p:cNvPr id="127" name="Google Shape;127;p1"/>
          <p:cNvSpPr txBox="1"/>
          <p:nvPr/>
        </p:nvSpPr>
        <p:spPr>
          <a:xfrm>
            <a:off x="7874000" y="22364775"/>
            <a:ext cx="3781800" cy="1243200"/>
          </a:xfrm>
          <a:prstGeom prst="rect">
            <a:avLst/>
          </a:prstGeom>
          <a:solidFill>
            <a:srgbClr val="A4C2F4"/>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rPr b="1" lang="en-US" sz="3600">
                <a:solidFill>
                  <a:srgbClr val="FFFFFF"/>
                </a:solidFill>
              </a:rPr>
              <a:t>Communication</a:t>
            </a:r>
            <a:endParaRPr b="1" sz="3600">
              <a:solidFill>
                <a:srgbClr val="FFFFFF"/>
              </a:solidFill>
            </a:endParaRPr>
          </a:p>
        </p:txBody>
      </p:sp>
      <p:pic>
        <p:nvPicPr>
          <p:cNvPr id="128" name="Google Shape;128;p1"/>
          <p:cNvPicPr preferRelativeResize="0"/>
          <p:nvPr/>
        </p:nvPicPr>
        <p:blipFill>
          <a:blip r:embed="rId6">
            <a:alphaModFix/>
          </a:blip>
          <a:stretch>
            <a:fillRect/>
          </a:stretch>
        </p:blipFill>
        <p:spPr>
          <a:xfrm>
            <a:off x="18529626" y="17830751"/>
            <a:ext cx="5144900" cy="1405029"/>
          </a:xfrm>
          <a:prstGeom prst="rect">
            <a:avLst/>
          </a:prstGeom>
          <a:noFill/>
          <a:ln>
            <a:noFill/>
          </a:ln>
        </p:spPr>
      </p:pic>
      <p:pic>
        <p:nvPicPr>
          <p:cNvPr id="129" name="Google Shape;129;p1"/>
          <p:cNvPicPr preferRelativeResize="0"/>
          <p:nvPr/>
        </p:nvPicPr>
        <p:blipFill>
          <a:blip r:embed="rId7">
            <a:alphaModFix/>
          </a:blip>
          <a:stretch>
            <a:fillRect/>
          </a:stretch>
        </p:blipFill>
        <p:spPr>
          <a:xfrm>
            <a:off x="21145820" y="24009275"/>
            <a:ext cx="2628000" cy="2580218"/>
          </a:xfrm>
          <a:prstGeom prst="rect">
            <a:avLst/>
          </a:prstGeom>
          <a:noFill/>
          <a:ln>
            <a:noFill/>
          </a:ln>
        </p:spPr>
      </p:pic>
      <p:pic>
        <p:nvPicPr>
          <p:cNvPr id="130" name="Google Shape;130;p1"/>
          <p:cNvPicPr preferRelativeResize="0"/>
          <p:nvPr/>
        </p:nvPicPr>
        <p:blipFill>
          <a:blip r:embed="rId8">
            <a:alphaModFix/>
          </a:blip>
          <a:stretch>
            <a:fillRect/>
          </a:stretch>
        </p:blipFill>
        <p:spPr>
          <a:xfrm>
            <a:off x="18453425" y="24009275"/>
            <a:ext cx="2539992" cy="2533650"/>
          </a:xfrm>
          <a:prstGeom prst="rect">
            <a:avLst/>
          </a:prstGeom>
          <a:noFill/>
          <a:ln>
            <a:noFill/>
          </a:ln>
        </p:spPr>
      </p:pic>
      <p:pic>
        <p:nvPicPr>
          <p:cNvPr id="131" name="Google Shape;131;p1"/>
          <p:cNvPicPr preferRelativeResize="0"/>
          <p:nvPr/>
        </p:nvPicPr>
        <p:blipFill>
          <a:blip r:embed="rId9">
            <a:alphaModFix/>
          </a:blip>
          <a:stretch>
            <a:fillRect/>
          </a:stretch>
        </p:blipFill>
        <p:spPr>
          <a:xfrm>
            <a:off x="18529629" y="21796008"/>
            <a:ext cx="5167371" cy="1688800"/>
          </a:xfrm>
          <a:prstGeom prst="rect">
            <a:avLst/>
          </a:prstGeom>
          <a:noFill/>
          <a:ln>
            <a:noFill/>
          </a:ln>
        </p:spPr>
      </p:pic>
      <p:sp>
        <p:nvSpPr>
          <p:cNvPr id="132" name="Google Shape;132;p1"/>
          <p:cNvSpPr txBox="1"/>
          <p:nvPr/>
        </p:nvSpPr>
        <p:spPr>
          <a:xfrm>
            <a:off x="12824663" y="15970280"/>
            <a:ext cx="10972800" cy="892500"/>
          </a:xfrm>
          <a:prstGeom prst="rect">
            <a:avLst/>
          </a:prstGeom>
          <a:solidFill>
            <a:schemeClr val="accent1"/>
          </a:solid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lang="en-US" sz="5200">
                <a:solidFill>
                  <a:srgbClr val="515151"/>
                </a:solidFill>
              </a:rPr>
              <a:t>Course Content</a:t>
            </a:r>
            <a:endParaRPr b="1" sz="5200">
              <a:solidFill>
                <a:srgbClr val="515151"/>
              </a:solidFill>
            </a:endParaRPr>
          </a:p>
          <a:p>
            <a:pPr indent="0" lvl="0" marL="0" marR="0" rtl="0" algn="ctr">
              <a:spcBef>
                <a:spcPts val="0"/>
              </a:spcBef>
              <a:spcAft>
                <a:spcPts val="0"/>
              </a:spcAft>
              <a:buNone/>
            </a:pPr>
            <a:r>
              <a:t/>
            </a:r>
            <a:endParaRPr b="1" sz="5200">
              <a:solidFill>
                <a:srgbClr val="515151"/>
              </a:solidFill>
            </a:endParaRPr>
          </a:p>
        </p:txBody>
      </p:sp>
      <p:sp>
        <p:nvSpPr>
          <p:cNvPr id="133" name="Google Shape;133;p1"/>
          <p:cNvSpPr txBox="1"/>
          <p:nvPr/>
        </p:nvSpPr>
        <p:spPr>
          <a:xfrm>
            <a:off x="12917850" y="17055975"/>
            <a:ext cx="5370300" cy="98073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1" lang="en-US" sz="2600">
                <a:solidFill>
                  <a:srgbClr val="515151"/>
                </a:solidFill>
              </a:rPr>
              <a:t>Lecture-Based Didactics</a:t>
            </a:r>
            <a:endParaRPr b="1" i="1" sz="2600">
              <a:solidFill>
                <a:srgbClr val="515151"/>
              </a:solidFill>
            </a:endParaRPr>
          </a:p>
          <a:p>
            <a:pPr indent="0" lvl="0" marL="0" marR="0" rtl="0" algn="ctr">
              <a:spcBef>
                <a:spcPts val="0"/>
              </a:spcBef>
              <a:spcAft>
                <a:spcPts val="0"/>
              </a:spcAft>
              <a:buNone/>
            </a:pPr>
            <a:r>
              <a:t/>
            </a:r>
            <a:endParaRPr b="1" i="1" sz="2600">
              <a:solidFill>
                <a:srgbClr val="515151"/>
              </a:solidFill>
            </a:endParaRPr>
          </a:p>
          <a:p>
            <a:pPr indent="0" lvl="0" marL="0" marR="0" rtl="0" algn="ctr">
              <a:spcBef>
                <a:spcPts val="0"/>
              </a:spcBef>
              <a:spcAft>
                <a:spcPts val="0"/>
              </a:spcAft>
              <a:buNone/>
            </a:pPr>
            <a:r>
              <a:t/>
            </a:r>
            <a:endParaRPr b="1" i="1" sz="1000">
              <a:solidFill>
                <a:srgbClr val="515151"/>
              </a:solidFill>
            </a:endParaRPr>
          </a:p>
          <a:p>
            <a:pPr indent="0" lvl="0" marL="0" marR="0" rtl="0" algn="ctr">
              <a:spcBef>
                <a:spcPts val="0"/>
              </a:spcBef>
              <a:spcAft>
                <a:spcPts val="0"/>
              </a:spcAft>
              <a:buNone/>
            </a:pPr>
            <a:r>
              <a:rPr i="1" lang="en-US" sz="2600" u="sng">
                <a:solidFill>
                  <a:srgbClr val="515151"/>
                </a:solidFill>
              </a:rPr>
              <a:t>Clinical</a:t>
            </a:r>
            <a:endParaRPr i="1" sz="2600" u="sng">
              <a:solidFill>
                <a:srgbClr val="515151"/>
              </a:solidFill>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Comparative Ophthalmology - Steven Archer</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Comparative Neurology - Linda Selwa</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Comparative Airways - Glenn Green</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Comparative Oncology - Vilma Yuzbasiyan-Gurkan</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Comparative Cardiology - Adam Lauver</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Comparative Anatomy - Jane Manfredi</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Bites, Stings, and Snakes - Rob Shaffer</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Comparative Nephrology - Laura Mariani</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Comparative Pathology - Ingrid Bergin</a:t>
            </a:r>
            <a:endParaRPr sz="2200">
              <a:solidFill>
                <a:srgbClr val="515151"/>
              </a:solidFill>
              <a:latin typeface="Calibri"/>
              <a:ea typeface="Calibri"/>
              <a:cs typeface="Calibri"/>
              <a:sym typeface="Calibri"/>
            </a:endParaRPr>
          </a:p>
          <a:p>
            <a:pPr indent="0" lvl="0" marL="0" marR="0" rtl="0" algn="l">
              <a:spcBef>
                <a:spcPts val="0"/>
              </a:spcBef>
              <a:spcAft>
                <a:spcPts val="0"/>
              </a:spcAft>
              <a:buNone/>
            </a:pPr>
            <a:r>
              <a:t/>
            </a:r>
            <a:endParaRPr i="1" sz="2600" u="sng">
              <a:solidFill>
                <a:srgbClr val="515151"/>
              </a:solidFill>
            </a:endParaRPr>
          </a:p>
          <a:p>
            <a:pPr indent="0" lvl="0" marL="0" marR="0" rtl="0" algn="l">
              <a:spcBef>
                <a:spcPts val="0"/>
              </a:spcBef>
              <a:spcAft>
                <a:spcPts val="0"/>
              </a:spcAft>
              <a:buNone/>
            </a:pPr>
            <a:r>
              <a:t/>
            </a:r>
            <a:endParaRPr i="1" sz="2600" u="sng">
              <a:solidFill>
                <a:srgbClr val="515151"/>
              </a:solidFill>
            </a:endParaRPr>
          </a:p>
          <a:p>
            <a:pPr indent="0" lvl="0" marL="0" marR="0" rtl="0" algn="ctr">
              <a:spcBef>
                <a:spcPts val="0"/>
              </a:spcBef>
              <a:spcAft>
                <a:spcPts val="0"/>
              </a:spcAft>
              <a:buNone/>
            </a:pPr>
            <a:r>
              <a:rPr i="1" lang="en-US" sz="2600" u="sng">
                <a:solidFill>
                  <a:srgbClr val="515151"/>
                </a:solidFill>
              </a:rPr>
              <a:t>Research</a:t>
            </a:r>
            <a:endParaRPr i="1" sz="2600" u="sng">
              <a:solidFill>
                <a:srgbClr val="515151"/>
              </a:solidFill>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Ethics of Animal Research - William Greer</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Comparative Pharmacotherapy - Patrick Lester</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Germ-Free Animal Research - Lucy Kennedy</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Humane Research Endpoints - Jean Nemzek</a:t>
            </a:r>
            <a:endParaRPr sz="2200">
              <a:solidFill>
                <a:srgbClr val="515151"/>
              </a:solidFill>
              <a:latin typeface="Calibri"/>
              <a:ea typeface="Calibri"/>
              <a:cs typeface="Calibri"/>
              <a:sym typeface="Calibri"/>
            </a:endParaRPr>
          </a:p>
          <a:p>
            <a:pPr indent="0" lvl="0" marL="0" rtl="0" algn="ctr">
              <a:spcBef>
                <a:spcPts val="0"/>
              </a:spcBef>
              <a:spcAft>
                <a:spcPts val="0"/>
              </a:spcAft>
              <a:buNone/>
            </a:pPr>
            <a:r>
              <a:rPr lang="en-US" sz="2200">
                <a:solidFill>
                  <a:srgbClr val="515151"/>
                </a:solidFill>
                <a:latin typeface="Calibri"/>
                <a:ea typeface="Calibri"/>
                <a:cs typeface="Calibri"/>
                <a:sym typeface="Calibri"/>
              </a:rPr>
              <a:t>Animal Models in Research - Mark Hoenerhoff</a:t>
            </a:r>
            <a:endParaRPr sz="2200">
              <a:solidFill>
                <a:srgbClr val="515151"/>
              </a:solidFill>
              <a:latin typeface="Calibri"/>
              <a:ea typeface="Calibri"/>
              <a:cs typeface="Calibri"/>
              <a:sym typeface="Calibri"/>
            </a:endParaRPr>
          </a:p>
          <a:p>
            <a:pPr indent="0" lvl="0" marL="0" rtl="0" algn="ctr">
              <a:spcBef>
                <a:spcPts val="0"/>
              </a:spcBef>
              <a:spcAft>
                <a:spcPts val="0"/>
              </a:spcAft>
              <a:buClr>
                <a:schemeClr val="lt1"/>
              </a:buClr>
              <a:buSzPts val="1100"/>
              <a:buFont typeface="Arial"/>
              <a:buNone/>
            </a:pPr>
            <a:r>
              <a:rPr lang="en-US" sz="2200">
                <a:solidFill>
                  <a:srgbClr val="515151"/>
                </a:solidFill>
                <a:latin typeface="Calibri"/>
                <a:ea typeface="Calibri"/>
                <a:cs typeface="Calibri"/>
                <a:sym typeface="Calibri"/>
              </a:rPr>
              <a:t>Gait Analysis - Jane Manfredi</a:t>
            </a:r>
            <a:endParaRPr sz="2200">
              <a:solidFill>
                <a:srgbClr val="515151"/>
              </a:solidFill>
              <a:latin typeface="Calibri"/>
              <a:ea typeface="Calibri"/>
              <a:cs typeface="Calibri"/>
              <a:sym typeface="Calibri"/>
            </a:endParaRPr>
          </a:p>
          <a:p>
            <a:pPr indent="0" lvl="0" marL="0" rtl="0" algn="ctr">
              <a:spcBef>
                <a:spcPts val="0"/>
              </a:spcBef>
              <a:spcAft>
                <a:spcPts val="0"/>
              </a:spcAft>
              <a:buClr>
                <a:schemeClr val="lt1"/>
              </a:buClr>
              <a:buSzPts val="1100"/>
              <a:buFont typeface="Arial"/>
              <a:buNone/>
            </a:pPr>
            <a:r>
              <a:rPr lang="en-US" sz="2200">
                <a:solidFill>
                  <a:srgbClr val="515151"/>
                </a:solidFill>
                <a:latin typeface="Calibri"/>
                <a:ea typeface="Calibri"/>
                <a:cs typeface="Calibri"/>
                <a:sym typeface="Calibri"/>
              </a:rPr>
              <a:t>Gene Therapy for Blindness - Simon Petersen-Jones</a:t>
            </a:r>
            <a:endParaRPr sz="2200">
              <a:solidFill>
                <a:srgbClr val="515151"/>
              </a:solidFill>
              <a:latin typeface="Calibri"/>
              <a:ea typeface="Calibri"/>
              <a:cs typeface="Calibri"/>
              <a:sym typeface="Calibri"/>
            </a:endParaRPr>
          </a:p>
        </p:txBody>
      </p:sp>
      <p:sp>
        <p:nvSpPr>
          <p:cNvPr id="134" name="Google Shape;134;p1"/>
          <p:cNvSpPr txBox="1"/>
          <p:nvPr/>
        </p:nvSpPr>
        <p:spPr>
          <a:xfrm>
            <a:off x="18340850" y="17066875"/>
            <a:ext cx="5370300" cy="621300"/>
          </a:xfrm>
          <a:prstGeom prst="rect">
            <a:avLst/>
          </a:prstGeom>
          <a:noFill/>
          <a:ln>
            <a:noFill/>
          </a:ln>
        </p:spPr>
        <p:txBody>
          <a:bodyPr anchorCtr="0" anchor="t" bIns="45700" lIns="91425" spcFirstLastPara="1" rIns="91425" wrap="square" tIns="45700">
            <a:noAutofit/>
          </a:bodyPr>
          <a:lstStyle/>
          <a:p>
            <a:pPr indent="0" lvl="0" marL="0" marR="0" rtl="0" algn="ctr">
              <a:spcBef>
                <a:spcPts val="0"/>
              </a:spcBef>
              <a:spcAft>
                <a:spcPts val="0"/>
              </a:spcAft>
              <a:buNone/>
            </a:pPr>
            <a:r>
              <a:rPr b="1" i="1" lang="en-US" sz="2600">
                <a:solidFill>
                  <a:srgbClr val="515151"/>
                </a:solidFill>
              </a:rPr>
              <a:t>Experiential Learning</a:t>
            </a:r>
            <a:endParaRPr sz="2200">
              <a:solidFill>
                <a:srgbClr val="515151"/>
              </a:solidFill>
              <a:latin typeface="Calibri"/>
              <a:ea typeface="Calibri"/>
              <a:cs typeface="Calibri"/>
              <a:sym typeface="Calibri"/>
            </a:endParaRPr>
          </a:p>
        </p:txBody>
      </p:sp>
      <p:pic>
        <p:nvPicPr>
          <p:cNvPr id="135" name="Google Shape;135;p1"/>
          <p:cNvPicPr preferRelativeResize="0"/>
          <p:nvPr/>
        </p:nvPicPr>
        <p:blipFill>
          <a:blip r:embed="rId10">
            <a:alphaModFix/>
          </a:blip>
          <a:stretch>
            <a:fillRect/>
          </a:stretch>
        </p:blipFill>
        <p:spPr>
          <a:xfrm>
            <a:off x="18529630" y="19796636"/>
            <a:ext cx="5167370" cy="1347616"/>
          </a:xfrm>
          <a:prstGeom prst="rect">
            <a:avLst/>
          </a:prstGeom>
          <a:noFill/>
          <a:ln cap="flat" cmpd="sng" w="38100">
            <a:solidFill>
              <a:srgbClr val="434343"/>
            </a:solidFill>
            <a:prstDash val="solid"/>
            <a:round/>
            <a:headEnd len="sm" w="sm" type="none"/>
            <a:tailEnd len="sm" w="sm" type="none"/>
          </a:ln>
        </p:spPr>
      </p:pic>
    </p:spTree>
  </p:cSld>
  <p:clrMapOvr>
    <a:masterClrMapping/>
  </p:clrMapOvr>
</p:sld>
</file>

<file path=ppt/theme/theme1.xml><?xml version="1.0" encoding="utf-8"?>
<a:theme xmlns:a="http://schemas.openxmlformats.org/drawingml/2006/main" xmlns:r="http://schemas.openxmlformats.org/officeDocument/2006/relationships" name="Verve">
  <a:themeElements>
    <a:clrScheme name="Custom 11">
      <a:dk1>
        <a:srgbClr val="FFFFFF"/>
      </a:dk1>
      <a:lt1>
        <a:srgbClr val="000000"/>
      </a:lt1>
      <a:dk2>
        <a:srgbClr val="A3A3A3"/>
      </a:dk2>
      <a:lt2>
        <a:srgbClr val="E0E0E0"/>
      </a:lt2>
      <a:accent1>
        <a:srgbClr val="FFCC00"/>
      </a:accent1>
      <a:accent2>
        <a:srgbClr val="103460"/>
      </a:accent2>
      <a:accent3>
        <a:srgbClr val="005BD3"/>
      </a:accent3>
      <a:accent4>
        <a:srgbClr val="68007F"/>
      </a:accent4>
      <a:accent5>
        <a:srgbClr val="005BD3"/>
      </a:accent5>
      <a:accent6>
        <a:srgbClr val="00349E"/>
      </a:accent6>
      <a:hlink>
        <a:srgbClr val="17BBFD"/>
      </a:hlink>
      <a:folHlink>
        <a:srgbClr val="FF79C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2016-07-22T18:41:06Z</dcterms:created>
  <dc:creator>Kate Heckman</dc:creator>
</cp:coreProperties>
</file>