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ink/ink39.xml" ContentType="application/inkml+xml"/>
  <Override PartName="/ppt/ink/ink40.xml" ContentType="application/inkml+xml"/>
  <Override PartName="/ppt/ink/ink41.xml" ContentType="application/inkml+xml"/>
  <Override PartName="/ppt/ink/ink42.xml" ContentType="application/inkml+xml"/>
  <Override PartName="/ppt/ink/ink43.xml" ContentType="application/inkml+xml"/>
  <Override PartName="/ppt/ink/ink44.xml" ContentType="application/inkml+xml"/>
  <Override PartName="/ppt/ink/ink45.xml" ContentType="application/inkml+xml"/>
  <Override PartName="/ppt/ink/ink46.xml" ContentType="application/inkml+xml"/>
  <Override PartName="/ppt/ink/ink47.xml" ContentType="application/inkml+xml"/>
  <Override PartName="/ppt/ink/ink48.xml" ContentType="application/inkml+xml"/>
  <Override PartName="/ppt/ink/ink49.xml" ContentType="application/inkml+xml"/>
  <Override PartName="/ppt/ink/ink50.xml" ContentType="application/inkml+xml"/>
  <Override PartName="/ppt/ink/ink51.xml" ContentType="application/inkml+xml"/>
  <Override PartName="/ppt/ink/ink52.xml" ContentType="application/inkml+xml"/>
  <Override PartName="/ppt/ink/ink53.xml" ContentType="application/inkml+xml"/>
  <Override PartName="/ppt/ink/ink54.xml" ContentType="application/inkml+xml"/>
  <Override PartName="/ppt/ink/ink55.xml" ContentType="application/inkml+xml"/>
  <Override PartName="/ppt/ink/ink56.xml" ContentType="application/inkml+xml"/>
  <Override PartName="/ppt/ink/ink57.xml" ContentType="application/inkml+xml"/>
  <Override PartName="/ppt/ink/ink58.xml" ContentType="application/inkml+xml"/>
  <Override PartName="/ppt/ink/ink59.xml" ContentType="application/inkml+xml"/>
  <Override PartName="/ppt/ink/ink60.xml" ContentType="application/inkml+xml"/>
  <Override PartName="/ppt/ink/ink61.xml" ContentType="application/inkml+xml"/>
  <Override PartName="/ppt/ink/ink62.xml" ContentType="application/inkml+xml"/>
  <Override PartName="/ppt/ink/ink63.xml" ContentType="application/inkml+xml"/>
  <Override PartName="/ppt/ink/ink64.xml" ContentType="application/inkml+xml"/>
  <Override PartName="/ppt/ink/ink65.xml" ContentType="application/inkml+xml"/>
  <Override PartName="/ppt/ink/ink66.xml" ContentType="application/inkml+xml"/>
  <Override PartName="/ppt/ink/ink67.xml" ContentType="application/inkml+xml"/>
  <Override PartName="/ppt/notesSlides/notesSlide8.xml" ContentType="application/vnd.openxmlformats-officedocument.presentationml.notesSlide+xml"/>
  <Override PartName="/ppt/ink/ink68.xml" ContentType="application/inkml+xml"/>
  <Override PartName="/ppt/ink/ink69.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0"/>
  </p:notesMasterIdLst>
  <p:handoutMasterIdLst>
    <p:handoutMasterId r:id="rId11"/>
  </p:handoutMasterIdLst>
  <p:sldIdLst>
    <p:sldId id="301" r:id="rId2"/>
    <p:sldId id="360" r:id="rId3"/>
    <p:sldId id="364" r:id="rId4"/>
    <p:sldId id="365" r:id="rId5"/>
    <p:sldId id="366" r:id="rId6"/>
    <p:sldId id="367" r:id="rId7"/>
    <p:sldId id="368" r:id="rId8"/>
    <p:sldId id="369" r:id="rId9"/>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folHlink"/>
        </a:solidFill>
        <a:latin typeface="Times" pitchFamily="2" charset="0"/>
        <a:ea typeface="MS PGothic" panose="020B0600070205080204" pitchFamily="34" charset="-128"/>
        <a:cs typeface="+mn-cs"/>
      </a:defRPr>
    </a:lvl1pPr>
    <a:lvl2pPr marL="457200" algn="l" rtl="0" eaLnBrk="0" fontAlgn="base" hangingPunct="0">
      <a:spcBef>
        <a:spcPct val="0"/>
      </a:spcBef>
      <a:spcAft>
        <a:spcPct val="0"/>
      </a:spcAft>
      <a:defRPr sz="2400" kern="1200">
        <a:solidFill>
          <a:schemeClr val="folHlink"/>
        </a:solidFill>
        <a:latin typeface="Times" pitchFamily="2" charset="0"/>
        <a:ea typeface="MS PGothic" panose="020B0600070205080204" pitchFamily="34" charset="-128"/>
        <a:cs typeface="+mn-cs"/>
      </a:defRPr>
    </a:lvl2pPr>
    <a:lvl3pPr marL="914400" algn="l" rtl="0" eaLnBrk="0" fontAlgn="base" hangingPunct="0">
      <a:spcBef>
        <a:spcPct val="0"/>
      </a:spcBef>
      <a:spcAft>
        <a:spcPct val="0"/>
      </a:spcAft>
      <a:defRPr sz="2400" kern="1200">
        <a:solidFill>
          <a:schemeClr val="folHlink"/>
        </a:solidFill>
        <a:latin typeface="Times" pitchFamily="2" charset="0"/>
        <a:ea typeface="MS PGothic" panose="020B0600070205080204" pitchFamily="34" charset="-128"/>
        <a:cs typeface="+mn-cs"/>
      </a:defRPr>
    </a:lvl3pPr>
    <a:lvl4pPr marL="1371600" algn="l" rtl="0" eaLnBrk="0" fontAlgn="base" hangingPunct="0">
      <a:spcBef>
        <a:spcPct val="0"/>
      </a:spcBef>
      <a:spcAft>
        <a:spcPct val="0"/>
      </a:spcAft>
      <a:defRPr sz="2400" kern="1200">
        <a:solidFill>
          <a:schemeClr val="folHlink"/>
        </a:solidFill>
        <a:latin typeface="Times" pitchFamily="2" charset="0"/>
        <a:ea typeface="MS PGothic" panose="020B0600070205080204" pitchFamily="34" charset="-128"/>
        <a:cs typeface="+mn-cs"/>
      </a:defRPr>
    </a:lvl4pPr>
    <a:lvl5pPr marL="1828800" algn="l" rtl="0" eaLnBrk="0" fontAlgn="base" hangingPunct="0">
      <a:spcBef>
        <a:spcPct val="0"/>
      </a:spcBef>
      <a:spcAft>
        <a:spcPct val="0"/>
      </a:spcAft>
      <a:defRPr sz="2400" kern="1200">
        <a:solidFill>
          <a:schemeClr val="folHlink"/>
        </a:solidFill>
        <a:latin typeface="Times" pitchFamily="2" charset="0"/>
        <a:ea typeface="MS PGothic" panose="020B0600070205080204" pitchFamily="34" charset="-128"/>
        <a:cs typeface="+mn-cs"/>
      </a:defRPr>
    </a:lvl5pPr>
    <a:lvl6pPr marL="2286000" algn="l" defTabSz="914400" rtl="0" eaLnBrk="1" latinLnBrk="0" hangingPunct="1">
      <a:defRPr sz="2400" kern="1200">
        <a:solidFill>
          <a:schemeClr val="folHlink"/>
        </a:solidFill>
        <a:latin typeface="Times" pitchFamily="2" charset="0"/>
        <a:ea typeface="MS PGothic" panose="020B0600070205080204" pitchFamily="34" charset="-128"/>
        <a:cs typeface="+mn-cs"/>
      </a:defRPr>
    </a:lvl6pPr>
    <a:lvl7pPr marL="2743200" algn="l" defTabSz="914400" rtl="0" eaLnBrk="1" latinLnBrk="0" hangingPunct="1">
      <a:defRPr sz="2400" kern="1200">
        <a:solidFill>
          <a:schemeClr val="folHlink"/>
        </a:solidFill>
        <a:latin typeface="Times" pitchFamily="2" charset="0"/>
        <a:ea typeface="MS PGothic" panose="020B0600070205080204" pitchFamily="34" charset="-128"/>
        <a:cs typeface="+mn-cs"/>
      </a:defRPr>
    </a:lvl7pPr>
    <a:lvl8pPr marL="3200400" algn="l" defTabSz="914400" rtl="0" eaLnBrk="1" latinLnBrk="0" hangingPunct="1">
      <a:defRPr sz="2400" kern="1200">
        <a:solidFill>
          <a:schemeClr val="folHlink"/>
        </a:solidFill>
        <a:latin typeface="Times" pitchFamily="2" charset="0"/>
        <a:ea typeface="MS PGothic" panose="020B0600070205080204" pitchFamily="34" charset="-128"/>
        <a:cs typeface="+mn-cs"/>
      </a:defRPr>
    </a:lvl8pPr>
    <a:lvl9pPr marL="3657600" algn="l" defTabSz="914400" rtl="0" eaLnBrk="1" latinLnBrk="0" hangingPunct="1">
      <a:defRPr sz="2400" kern="1200">
        <a:solidFill>
          <a:schemeClr val="folHlink"/>
        </a:solidFill>
        <a:latin typeface="Times" pitchFamily="2"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3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232" autoAdjust="0"/>
    <p:restoredTop sz="81977" autoAdjust="0"/>
  </p:normalViewPr>
  <p:slideViewPr>
    <p:cSldViewPr>
      <p:cViewPr varScale="1">
        <p:scale>
          <a:sx n="93" d="100"/>
          <a:sy n="93" d="100"/>
        </p:scale>
        <p:origin x="2262" y="90"/>
      </p:cViewPr>
      <p:guideLst>
        <p:guide orient="horz" pos="2160"/>
        <p:guide pos="2832"/>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ian Fagel" userId="8599d741fee8247f" providerId="LiveId" clId="{6C92BA51-DAC1-4E1E-8280-4A3BFD22FB64}"/>
    <pc:docChg chg="undo custSel addSld delSld modSld sldOrd">
      <pc:chgData name="Brian Fagel" userId="8599d741fee8247f" providerId="LiveId" clId="{6C92BA51-DAC1-4E1E-8280-4A3BFD22FB64}" dt="2020-08-13T15:43:05.932" v="1033"/>
      <pc:docMkLst>
        <pc:docMk/>
      </pc:docMkLst>
      <pc:sldChg chg="add del">
        <pc:chgData name="Brian Fagel" userId="8599d741fee8247f" providerId="LiveId" clId="{6C92BA51-DAC1-4E1E-8280-4A3BFD22FB64}" dt="2020-08-06T22:32:39.136" v="6"/>
        <pc:sldMkLst>
          <pc:docMk/>
          <pc:sldMk cId="0" sldId="363"/>
        </pc:sldMkLst>
      </pc:sldChg>
      <pc:sldChg chg="addSp delSp modSp mod modAnim modNotesTx">
        <pc:chgData name="Brian Fagel" userId="8599d741fee8247f" providerId="LiveId" clId="{6C92BA51-DAC1-4E1E-8280-4A3BFD22FB64}" dt="2020-08-13T15:34:37.472" v="927" actId="1076"/>
        <pc:sldMkLst>
          <pc:docMk/>
          <pc:sldMk cId="74720165" sldId="364"/>
        </pc:sldMkLst>
        <pc:spChg chg="add del">
          <ac:chgData name="Brian Fagel" userId="8599d741fee8247f" providerId="LiveId" clId="{6C92BA51-DAC1-4E1E-8280-4A3BFD22FB64}" dt="2020-08-13T15:02:10.936" v="265" actId="22"/>
          <ac:spMkLst>
            <pc:docMk/>
            <pc:sldMk cId="74720165" sldId="364"/>
            <ac:spMk id="2" creationId="{08145676-6D8C-458E-BD6B-3B1EBF6D2225}"/>
          </ac:spMkLst>
        </pc:spChg>
        <pc:spChg chg="add mod">
          <ac:chgData name="Brian Fagel" userId="8599d741fee8247f" providerId="LiveId" clId="{6C92BA51-DAC1-4E1E-8280-4A3BFD22FB64}" dt="2020-08-13T15:34:22.801" v="924" actId="1076"/>
          <ac:spMkLst>
            <pc:docMk/>
            <pc:sldMk cId="74720165" sldId="364"/>
            <ac:spMk id="3" creationId="{02FF5C1D-6EE2-4451-B8D1-5D7D5C3C3E0D}"/>
          </ac:spMkLst>
        </pc:spChg>
        <pc:spChg chg="mod">
          <ac:chgData name="Brian Fagel" userId="8599d741fee8247f" providerId="LiveId" clId="{6C92BA51-DAC1-4E1E-8280-4A3BFD22FB64}" dt="2020-08-13T15:11:33.632" v="387" actId="20577"/>
          <ac:spMkLst>
            <pc:docMk/>
            <pc:sldMk cId="74720165" sldId="364"/>
            <ac:spMk id="9" creationId="{ADA364E6-EAE8-42A6-8B62-6C2821EC0B25}"/>
          </ac:spMkLst>
        </pc:spChg>
        <pc:spChg chg="mod">
          <ac:chgData name="Brian Fagel" userId="8599d741fee8247f" providerId="LiveId" clId="{6C92BA51-DAC1-4E1E-8280-4A3BFD22FB64}" dt="2020-08-13T15:02:17.625" v="267" actId="113"/>
          <ac:spMkLst>
            <pc:docMk/>
            <pc:sldMk cId="74720165" sldId="364"/>
            <ac:spMk id="16" creationId="{99E8FFE7-6933-4E1A-A7DD-251B8AF8F329}"/>
          </ac:spMkLst>
        </pc:spChg>
        <pc:spChg chg="mod">
          <ac:chgData name="Brian Fagel" userId="8599d741fee8247f" providerId="LiveId" clId="{6C92BA51-DAC1-4E1E-8280-4A3BFD22FB64}" dt="2020-08-13T15:12:36.850" v="391" actId="1076"/>
          <ac:spMkLst>
            <pc:docMk/>
            <pc:sldMk cId="74720165" sldId="364"/>
            <ac:spMk id="17" creationId="{5E99836D-23FD-4453-A833-F89C50B65C30}"/>
          </ac:spMkLst>
        </pc:spChg>
        <pc:spChg chg="mod">
          <ac:chgData name="Brian Fagel" userId="8599d741fee8247f" providerId="LiveId" clId="{6C92BA51-DAC1-4E1E-8280-4A3BFD22FB64}" dt="2020-08-13T15:34:31.730" v="926" actId="1076"/>
          <ac:spMkLst>
            <pc:docMk/>
            <pc:sldMk cId="74720165" sldId="364"/>
            <ac:spMk id="20" creationId="{5ED53A45-FAE9-459A-8CDA-0A2FA651E11A}"/>
          </ac:spMkLst>
        </pc:spChg>
        <pc:spChg chg="mod">
          <ac:chgData name="Brian Fagel" userId="8599d741fee8247f" providerId="LiveId" clId="{6C92BA51-DAC1-4E1E-8280-4A3BFD22FB64}" dt="2020-08-13T15:34:37.472" v="927" actId="1076"/>
          <ac:spMkLst>
            <pc:docMk/>
            <pc:sldMk cId="74720165" sldId="364"/>
            <ac:spMk id="21" creationId="{CF585A62-D186-49D4-86A4-33BF6621BA22}"/>
          </ac:spMkLst>
        </pc:spChg>
        <pc:spChg chg="add mod">
          <ac:chgData name="Brian Fagel" userId="8599d741fee8247f" providerId="LiveId" clId="{6C92BA51-DAC1-4E1E-8280-4A3BFD22FB64}" dt="2020-08-13T15:34:26.080" v="925" actId="1076"/>
          <ac:spMkLst>
            <pc:docMk/>
            <pc:sldMk cId="74720165" sldId="364"/>
            <ac:spMk id="24" creationId="{0AB2F3A5-6F27-4DFE-A448-3542DA4A2C69}"/>
          </ac:spMkLst>
        </pc:spChg>
        <pc:spChg chg="add del mod">
          <ac:chgData name="Brian Fagel" userId="8599d741fee8247f" providerId="LiveId" clId="{6C92BA51-DAC1-4E1E-8280-4A3BFD22FB64}" dt="2020-08-13T15:34:11.417" v="922" actId="478"/>
          <ac:spMkLst>
            <pc:docMk/>
            <pc:sldMk cId="74720165" sldId="364"/>
            <ac:spMk id="91" creationId="{CB84CBB3-1E78-4340-B111-DB264DC13D49}"/>
          </ac:spMkLst>
        </pc:spChg>
        <pc:spChg chg="add del mod">
          <ac:chgData name="Brian Fagel" userId="8599d741fee8247f" providerId="LiveId" clId="{6C92BA51-DAC1-4E1E-8280-4A3BFD22FB64}" dt="2020-08-13T15:34:13.595" v="923" actId="478"/>
          <ac:spMkLst>
            <pc:docMk/>
            <pc:sldMk cId="74720165" sldId="364"/>
            <ac:spMk id="92" creationId="{427ADD71-82A0-4C93-AF91-043D48BBDB89}"/>
          </ac:spMkLst>
        </pc:spChg>
        <pc:grpChg chg="add del mod">
          <ac:chgData name="Brian Fagel" userId="8599d741fee8247f" providerId="LiveId" clId="{6C92BA51-DAC1-4E1E-8280-4A3BFD22FB64}" dt="2020-08-13T15:13:17.392" v="401"/>
          <ac:grpSpMkLst>
            <pc:docMk/>
            <pc:sldMk cId="74720165" sldId="364"/>
            <ac:grpSpMk id="25" creationId="{A8342A95-EC60-46B8-92A4-F5E8E1D89A2C}"/>
          </ac:grpSpMkLst>
        </pc:grpChg>
        <pc:grpChg chg="mod topLvl">
          <ac:chgData name="Brian Fagel" userId="8599d741fee8247f" providerId="LiveId" clId="{6C92BA51-DAC1-4E1E-8280-4A3BFD22FB64}" dt="2020-08-13T15:13:15.108" v="399" actId="165"/>
          <ac:grpSpMkLst>
            <pc:docMk/>
            <pc:sldMk cId="74720165" sldId="364"/>
            <ac:grpSpMk id="29" creationId="{99448970-74E8-48FF-9C20-DB213B8EF19F}"/>
          </ac:grpSpMkLst>
        </pc:grpChg>
        <pc:grpChg chg="mod topLvl">
          <ac:chgData name="Brian Fagel" userId="8599d741fee8247f" providerId="LiveId" clId="{6C92BA51-DAC1-4E1E-8280-4A3BFD22FB64}" dt="2020-08-13T15:13:15.108" v="399" actId="165"/>
          <ac:grpSpMkLst>
            <pc:docMk/>
            <pc:sldMk cId="74720165" sldId="364"/>
            <ac:grpSpMk id="30" creationId="{D7A5C2AC-25BE-4711-BCAD-E64F0346B979}"/>
          </ac:grpSpMkLst>
        </pc:grpChg>
        <pc:grpChg chg="mod topLvl">
          <ac:chgData name="Brian Fagel" userId="8599d741fee8247f" providerId="LiveId" clId="{6C92BA51-DAC1-4E1E-8280-4A3BFD22FB64}" dt="2020-08-13T15:13:15.108" v="399" actId="165"/>
          <ac:grpSpMkLst>
            <pc:docMk/>
            <pc:sldMk cId="74720165" sldId="364"/>
            <ac:grpSpMk id="51" creationId="{DB325BAE-FCC8-41AF-8C85-941CA2403A90}"/>
          </ac:grpSpMkLst>
        </pc:grpChg>
        <pc:grpChg chg="mod">
          <ac:chgData name="Brian Fagel" userId="8599d741fee8247f" providerId="LiveId" clId="{6C92BA51-DAC1-4E1E-8280-4A3BFD22FB64}" dt="2020-08-13T15:18:24.341" v="590" actId="164"/>
          <ac:grpSpMkLst>
            <pc:docMk/>
            <pc:sldMk cId="74720165" sldId="364"/>
            <ac:grpSpMk id="95" creationId="{AB52D582-D19A-438F-BB79-2923CAE02FFC}"/>
          </ac:grpSpMkLst>
        </pc:grpChg>
        <pc:grpChg chg="add mod">
          <ac:chgData name="Brian Fagel" userId="8599d741fee8247f" providerId="LiveId" clId="{6C92BA51-DAC1-4E1E-8280-4A3BFD22FB64}" dt="2020-08-13T15:18:24.341" v="590" actId="164"/>
          <ac:grpSpMkLst>
            <pc:docMk/>
            <pc:sldMk cId="74720165" sldId="364"/>
            <ac:grpSpMk id="103" creationId="{3F86F34C-A591-48F0-A9C3-22DBCFE0BAF3}"/>
          </ac:grpSpMkLst>
        </pc:grpChg>
        <pc:picChg chg="add mod modCrop">
          <ac:chgData name="Brian Fagel" userId="8599d741fee8247f" providerId="LiveId" clId="{6C92BA51-DAC1-4E1E-8280-4A3BFD22FB64}" dt="2020-08-13T15:18:24.341" v="590" actId="164"/>
          <ac:picMkLst>
            <pc:docMk/>
            <pc:sldMk cId="74720165" sldId="364"/>
            <ac:picMk id="6" creationId="{90C16C7F-62C7-4890-A626-BCD9537A5258}"/>
          </ac:picMkLst>
        </pc:picChg>
        <pc:picChg chg="mod topLvl">
          <ac:chgData name="Brian Fagel" userId="8599d741fee8247f" providerId="LiveId" clId="{6C92BA51-DAC1-4E1E-8280-4A3BFD22FB64}" dt="2020-08-13T15:13:15.108" v="399" actId="165"/>
          <ac:picMkLst>
            <pc:docMk/>
            <pc:sldMk cId="74720165" sldId="364"/>
            <ac:picMk id="26" creationId="{CAED7B34-5813-447C-9A42-FC5B1372C4DA}"/>
          </ac:picMkLst>
        </pc:picChg>
        <pc:inkChg chg="mod topLvl">
          <ac:chgData name="Brian Fagel" userId="8599d741fee8247f" providerId="LiveId" clId="{6C92BA51-DAC1-4E1E-8280-4A3BFD22FB64}" dt="2020-08-13T15:13:15.108" v="399" actId="165"/>
          <ac:inkMkLst>
            <pc:docMk/>
            <pc:sldMk cId="74720165" sldId="364"/>
            <ac:inkMk id="27" creationId="{D4B3A499-8BE1-4AA1-9B51-2AD8B2AB2D33}"/>
          </ac:inkMkLst>
        </pc:inkChg>
        <pc:inkChg chg="mod topLvl">
          <ac:chgData name="Brian Fagel" userId="8599d741fee8247f" providerId="LiveId" clId="{6C92BA51-DAC1-4E1E-8280-4A3BFD22FB64}" dt="2020-08-13T15:13:15.108" v="399" actId="165"/>
          <ac:inkMkLst>
            <pc:docMk/>
            <pc:sldMk cId="74720165" sldId="364"/>
            <ac:inkMk id="28" creationId="{763A6D73-40E2-4C17-957E-C85DC00A8194}"/>
          </ac:inkMkLst>
        </pc:inkChg>
        <pc:inkChg chg="mod topLvl">
          <ac:chgData name="Brian Fagel" userId="8599d741fee8247f" providerId="LiveId" clId="{6C92BA51-DAC1-4E1E-8280-4A3BFD22FB64}" dt="2020-08-13T15:13:15.108" v="399" actId="165"/>
          <ac:inkMkLst>
            <pc:docMk/>
            <pc:sldMk cId="74720165" sldId="364"/>
            <ac:inkMk id="31" creationId="{96FFE2A3-4AE6-4FDD-B228-FC4D031E9C4D}"/>
          </ac:inkMkLst>
        </pc:inkChg>
        <pc:inkChg chg="mod topLvl">
          <ac:chgData name="Brian Fagel" userId="8599d741fee8247f" providerId="LiveId" clId="{6C92BA51-DAC1-4E1E-8280-4A3BFD22FB64}" dt="2020-08-13T15:13:15.108" v="399" actId="165"/>
          <ac:inkMkLst>
            <pc:docMk/>
            <pc:sldMk cId="74720165" sldId="364"/>
            <ac:inkMk id="32" creationId="{D0563A38-D043-4645-89E2-78A63262F75D}"/>
          </ac:inkMkLst>
        </pc:inkChg>
        <pc:inkChg chg="mod topLvl">
          <ac:chgData name="Brian Fagel" userId="8599d741fee8247f" providerId="LiveId" clId="{6C92BA51-DAC1-4E1E-8280-4A3BFD22FB64}" dt="2020-08-13T15:13:15.108" v="399" actId="165"/>
          <ac:inkMkLst>
            <pc:docMk/>
            <pc:sldMk cId="74720165" sldId="364"/>
            <ac:inkMk id="33" creationId="{EE4B47EB-4DD4-4D7C-97CF-A4ABA523EA08}"/>
          </ac:inkMkLst>
        </pc:inkChg>
        <pc:inkChg chg="mod topLvl">
          <ac:chgData name="Brian Fagel" userId="8599d741fee8247f" providerId="LiveId" clId="{6C92BA51-DAC1-4E1E-8280-4A3BFD22FB64}" dt="2020-08-13T15:13:15.108" v="399" actId="165"/>
          <ac:inkMkLst>
            <pc:docMk/>
            <pc:sldMk cId="74720165" sldId="364"/>
            <ac:inkMk id="34" creationId="{03AC5DB4-B59D-4713-9A60-83BF2715E612}"/>
          </ac:inkMkLst>
        </pc:inkChg>
        <pc:inkChg chg="mod topLvl">
          <ac:chgData name="Brian Fagel" userId="8599d741fee8247f" providerId="LiveId" clId="{6C92BA51-DAC1-4E1E-8280-4A3BFD22FB64}" dt="2020-08-13T15:13:15.108" v="399" actId="165"/>
          <ac:inkMkLst>
            <pc:docMk/>
            <pc:sldMk cId="74720165" sldId="364"/>
            <ac:inkMk id="35" creationId="{94FD97EB-BF3D-4C20-999C-DE7E566276D3}"/>
          </ac:inkMkLst>
        </pc:inkChg>
        <pc:inkChg chg="mod topLvl">
          <ac:chgData name="Brian Fagel" userId="8599d741fee8247f" providerId="LiveId" clId="{6C92BA51-DAC1-4E1E-8280-4A3BFD22FB64}" dt="2020-08-13T15:13:15.108" v="399" actId="165"/>
          <ac:inkMkLst>
            <pc:docMk/>
            <pc:sldMk cId="74720165" sldId="364"/>
            <ac:inkMk id="36" creationId="{B40DA32E-187F-4BA3-9581-17949B463F1B}"/>
          </ac:inkMkLst>
        </pc:inkChg>
        <pc:inkChg chg="mod topLvl">
          <ac:chgData name="Brian Fagel" userId="8599d741fee8247f" providerId="LiveId" clId="{6C92BA51-DAC1-4E1E-8280-4A3BFD22FB64}" dt="2020-08-13T15:13:15.108" v="399" actId="165"/>
          <ac:inkMkLst>
            <pc:docMk/>
            <pc:sldMk cId="74720165" sldId="364"/>
            <ac:inkMk id="37" creationId="{5F92FE11-92DB-4DC0-94E5-9C3F69630644}"/>
          </ac:inkMkLst>
        </pc:inkChg>
        <pc:inkChg chg="mod topLvl">
          <ac:chgData name="Brian Fagel" userId="8599d741fee8247f" providerId="LiveId" clId="{6C92BA51-DAC1-4E1E-8280-4A3BFD22FB64}" dt="2020-08-13T15:13:15.108" v="399" actId="165"/>
          <ac:inkMkLst>
            <pc:docMk/>
            <pc:sldMk cId="74720165" sldId="364"/>
            <ac:inkMk id="38" creationId="{E65566D4-DEB9-4DF6-9FE3-C6922B9E5EB6}"/>
          </ac:inkMkLst>
        </pc:inkChg>
        <pc:inkChg chg="mod topLvl">
          <ac:chgData name="Brian Fagel" userId="8599d741fee8247f" providerId="LiveId" clId="{6C92BA51-DAC1-4E1E-8280-4A3BFD22FB64}" dt="2020-08-13T15:13:15.108" v="399" actId="165"/>
          <ac:inkMkLst>
            <pc:docMk/>
            <pc:sldMk cId="74720165" sldId="364"/>
            <ac:inkMk id="39" creationId="{91A7C5E5-31C6-40AE-B449-72B7DF498B93}"/>
          </ac:inkMkLst>
        </pc:inkChg>
        <pc:inkChg chg="mod topLvl">
          <ac:chgData name="Brian Fagel" userId="8599d741fee8247f" providerId="LiveId" clId="{6C92BA51-DAC1-4E1E-8280-4A3BFD22FB64}" dt="2020-08-13T15:13:15.108" v="399" actId="165"/>
          <ac:inkMkLst>
            <pc:docMk/>
            <pc:sldMk cId="74720165" sldId="364"/>
            <ac:inkMk id="40" creationId="{902AEAB9-A9A9-4B43-B32D-CA0E90E92A05}"/>
          </ac:inkMkLst>
        </pc:inkChg>
        <pc:inkChg chg="mod topLvl">
          <ac:chgData name="Brian Fagel" userId="8599d741fee8247f" providerId="LiveId" clId="{6C92BA51-DAC1-4E1E-8280-4A3BFD22FB64}" dt="2020-08-13T15:13:15.108" v="399" actId="165"/>
          <ac:inkMkLst>
            <pc:docMk/>
            <pc:sldMk cId="74720165" sldId="364"/>
            <ac:inkMk id="41" creationId="{7D10793D-A9AB-4BD6-9D48-6C84729B7EEC}"/>
          </ac:inkMkLst>
        </pc:inkChg>
        <pc:inkChg chg="mod topLvl">
          <ac:chgData name="Brian Fagel" userId="8599d741fee8247f" providerId="LiveId" clId="{6C92BA51-DAC1-4E1E-8280-4A3BFD22FB64}" dt="2020-08-13T15:13:15.108" v="399" actId="165"/>
          <ac:inkMkLst>
            <pc:docMk/>
            <pc:sldMk cId="74720165" sldId="364"/>
            <ac:inkMk id="42" creationId="{7B7994FF-F01B-4061-A93E-401562974F01}"/>
          </ac:inkMkLst>
        </pc:inkChg>
        <pc:inkChg chg="mod topLvl">
          <ac:chgData name="Brian Fagel" userId="8599d741fee8247f" providerId="LiveId" clId="{6C92BA51-DAC1-4E1E-8280-4A3BFD22FB64}" dt="2020-08-13T15:13:15.108" v="399" actId="165"/>
          <ac:inkMkLst>
            <pc:docMk/>
            <pc:sldMk cId="74720165" sldId="364"/>
            <ac:inkMk id="43" creationId="{C6579B48-0B94-4457-B649-A55CBCB46E98}"/>
          </ac:inkMkLst>
        </pc:inkChg>
        <pc:inkChg chg="mod topLvl">
          <ac:chgData name="Brian Fagel" userId="8599d741fee8247f" providerId="LiveId" clId="{6C92BA51-DAC1-4E1E-8280-4A3BFD22FB64}" dt="2020-08-13T15:13:15.108" v="399" actId="165"/>
          <ac:inkMkLst>
            <pc:docMk/>
            <pc:sldMk cId="74720165" sldId="364"/>
            <ac:inkMk id="44" creationId="{9F6D9C5E-B400-40DF-A4B0-32F7F8A78593}"/>
          </ac:inkMkLst>
        </pc:inkChg>
        <pc:inkChg chg="mod topLvl">
          <ac:chgData name="Brian Fagel" userId="8599d741fee8247f" providerId="LiveId" clId="{6C92BA51-DAC1-4E1E-8280-4A3BFD22FB64}" dt="2020-08-13T15:13:15.108" v="399" actId="165"/>
          <ac:inkMkLst>
            <pc:docMk/>
            <pc:sldMk cId="74720165" sldId="364"/>
            <ac:inkMk id="45" creationId="{B7B4864C-CFE3-40F9-AAE7-B8BCC14A541D}"/>
          </ac:inkMkLst>
        </pc:inkChg>
        <pc:inkChg chg="mod topLvl">
          <ac:chgData name="Brian Fagel" userId="8599d741fee8247f" providerId="LiveId" clId="{6C92BA51-DAC1-4E1E-8280-4A3BFD22FB64}" dt="2020-08-13T15:13:15.108" v="399" actId="165"/>
          <ac:inkMkLst>
            <pc:docMk/>
            <pc:sldMk cId="74720165" sldId="364"/>
            <ac:inkMk id="46" creationId="{47A9D8C3-0464-4120-B597-23F78ADAF1BF}"/>
          </ac:inkMkLst>
        </pc:inkChg>
        <pc:inkChg chg="mod topLvl">
          <ac:chgData name="Brian Fagel" userId="8599d741fee8247f" providerId="LiveId" clId="{6C92BA51-DAC1-4E1E-8280-4A3BFD22FB64}" dt="2020-08-13T15:13:15.108" v="399" actId="165"/>
          <ac:inkMkLst>
            <pc:docMk/>
            <pc:sldMk cId="74720165" sldId="364"/>
            <ac:inkMk id="47" creationId="{AE283FB7-73AA-4F9D-9ED1-38A73AA96533}"/>
          </ac:inkMkLst>
        </pc:inkChg>
        <pc:inkChg chg="mod topLvl">
          <ac:chgData name="Brian Fagel" userId="8599d741fee8247f" providerId="LiveId" clId="{6C92BA51-DAC1-4E1E-8280-4A3BFD22FB64}" dt="2020-08-13T15:13:15.108" v="399" actId="165"/>
          <ac:inkMkLst>
            <pc:docMk/>
            <pc:sldMk cId="74720165" sldId="364"/>
            <ac:inkMk id="48" creationId="{BE04BEFD-594F-47BD-A8C6-64E129072984}"/>
          </ac:inkMkLst>
        </pc:inkChg>
        <pc:inkChg chg="mod topLvl">
          <ac:chgData name="Brian Fagel" userId="8599d741fee8247f" providerId="LiveId" clId="{6C92BA51-DAC1-4E1E-8280-4A3BFD22FB64}" dt="2020-08-13T15:13:15.108" v="399" actId="165"/>
          <ac:inkMkLst>
            <pc:docMk/>
            <pc:sldMk cId="74720165" sldId="364"/>
            <ac:inkMk id="49" creationId="{098D101E-D823-43C7-AE01-2FF9356700F4}"/>
          </ac:inkMkLst>
        </pc:inkChg>
        <pc:inkChg chg="mod topLvl">
          <ac:chgData name="Brian Fagel" userId="8599d741fee8247f" providerId="LiveId" clId="{6C92BA51-DAC1-4E1E-8280-4A3BFD22FB64}" dt="2020-08-13T15:13:15.108" v="399" actId="165"/>
          <ac:inkMkLst>
            <pc:docMk/>
            <pc:sldMk cId="74720165" sldId="364"/>
            <ac:inkMk id="50" creationId="{7814B893-2722-4DB9-B568-071B84B78B53}"/>
          </ac:inkMkLst>
        </pc:inkChg>
        <pc:inkChg chg="mod topLvl">
          <ac:chgData name="Brian Fagel" userId="8599d741fee8247f" providerId="LiveId" clId="{6C92BA51-DAC1-4E1E-8280-4A3BFD22FB64}" dt="2020-08-13T15:13:15.108" v="399" actId="165"/>
          <ac:inkMkLst>
            <pc:docMk/>
            <pc:sldMk cId="74720165" sldId="364"/>
            <ac:inkMk id="52" creationId="{F45D8567-B8C0-49F4-8E81-E5033769A6AF}"/>
          </ac:inkMkLst>
        </pc:inkChg>
        <pc:inkChg chg="mod topLvl">
          <ac:chgData name="Brian Fagel" userId="8599d741fee8247f" providerId="LiveId" clId="{6C92BA51-DAC1-4E1E-8280-4A3BFD22FB64}" dt="2020-08-13T15:13:15.108" v="399" actId="165"/>
          <ac:inkMkLst>
            <pc:docMk/>
            <pc:sldMk cId="74720165" sldId="364"/>
            <ac:inkMk id="53" creationId="{00BCA87A-4345-4527-B655-210770A580DB}"/>
          </ac:inkMkLst>
        </pc:inkChg>
        <pc:inkChg chg="mod topLvl">
          <ac:chgData name="Brian Fagel" userId="8599d741fee8247f" providerId="LiveId" clId="{6C92BA51-DAC1-4E1E-8280-4A3BFD22FB64}" dt="2020-08-13T15:13:15.108" v="399" actId="165"/>
          <ac:inkMkLst>
            <pc:docMk/>
            <pc:sldMk cId="74720165" sldId="364"/>
            <ac:inkMk id="54" creationId="{1CB8878A-4AA0-4D10-B35A-1DFA28738F6D}"/>
          </ac:inkMkLst>
        </pc:inkChg>
        <pc:inkChg chg="mod topLvl">
          <ac:chgData name="Brian Fagel" userId="8599d741fee8247f" providerId="LiveId" clId="{6C92BA51-DAC1-4E1E-8280-4A3BFD22FB64}" dt="2020-08-13T15:13:15.108" v="399" actId="165"/>
          <ac:inkMkLst>
            <pc:docMk/>
            <pc:sldMk cId="74720165" sldId="364"/>
            <ac:inkMk id="55" creationId="{56FF1307-1712-47CA-9F79-D8AB16D2D358}"/>
          </ac:inkMkLst>
        </pc:inkChg>
        <pc:inkChg chg="mod">
          <ac:chgData name="Brian Fagel" userId="8599d741fee8247f" providerId="LiveId" clId="{6C92BA51-DAC1-4E1E-8280-4A3BFD22FB64}" dt="2020-08-13T15:13:15.108" v="399" actId="165"/>
          <ac:inkMkLst>
            <pc:docMk/>
            <pc:sldMk cId="74720165" sldId="364"/>
            <ac:inkMk id="56" creationId="{A4421313-3BEF-4F0A-BC0A-CA36CFA311FB}"/>
          </ac:inkMkLst>
        </pc:inkChg>
        <pc:inkChg chg="mod">
          <ac:chgData name="Brian Fagel" userId="8599d741fee8247f" providerId="LiveId" clId="{6C92BA51-DAC1-4E1E-8280-4A3BFD22FB64}" dt="2020-08-13T15:13:15.108" v="399" actId="165"/>
          <ac:inkMkLst>
            <pc:docMk/>
            <pc:sldMk cId="74720165" sldId="364"/>
            <ac:inkMk id="57" creationId="{711BBA1B-B02D-42E0-9BAA-E0BAE14DC72E}"/>
          </ac:inkMkLst>
        </pc:inkChg>
        <pc:inkChg chg="mod">
          <ac:chgData name="Brian Fagel" userId="8599d741fee8247f" providerId="LiveId" clId="{6C92BA51-DAC1-4E1E-8280-4A3BFD22FB64}" dt="2020-08-13T15:13:15.108" v="399" actId="165"/>
          <ac:inkMkLst>
            <pc:docMk/>
            <pc:sldMk cId="74720165" sldId="364"/>
            <ac:inkMk id="58" creationId="{C3156ACE-9C77-4DDB-B055-B20BE648DC35}"/>
          </ac:inkMkLst>
        </pc:inkChg>
        <pc:inkChg chg="mod">
          <ac:chgData name="Brian Fagel" userId="8599d741fee8247f" providerId="LiveId" clId="{6C92BA51-DAC1-4E1E-8280-4A3BFD22FB64}" dt="2020-08-13T15:13:15.108" v="399" actId="165"/>
          <ac:inkMkLst>
            <pc:docMk/>
            <pc:sldMk cId="74720165" sldId="364"/>
            <ac:inkMk id="59" creationId="{F9BE3DE3-89C6-4C39-8FE6-E8006DC917A4}"/>
          </ac:inkMkLst>
        </pc:inkChg>
        <pc:inkChg chg="mod">
          <ac:chgData name="Brian Fagel" userId="8599d741fee8247f" providerId="LiveId" clId="{6C92BA51-DAC1-4E1E-8280-4A3BFD22FB64}" dt="2020-08-13T15:13:15.108" v="399" actId="165"/>
          <ac:inkMkLst>
            <pc:docMk/>
            <pc:sldMk cId="74720165" sldId="364"/>
            <ac:inkMk id="60" creationId="{1C939C65-B37A-4ED3-B126-30D3B199E14C}"/>
          </ac:inkMkLst>
        </pc:inkChg>
        <pc:inkChg chg="mod">
          <ac:chgData name="Brian Fagel" userId="8599d741fee8247f" providerId="LiveId" clId="{6C92BA51-DAC1-4E1E-8280-4A3BFD22FB64}" dt="2020-08-13T15:13:15.108" v="399" actId="165"/>
          <ac:inkMkLst>
            <pc:docMk/>
            <pc:sldMk cId="74720165" sldId="364"/>
            <ac:inkMk id="61" creationId="{47B739F0-3DB7-4B5D-9E36-B3C33BF033F1}"/>
          </ac:inkMkLst>
        </pc:inkChg>
        <pc:inkChg chg="mod">
          <ac:chgData name="Brian Fagel" userId="8599d741fee8247f" providerId="LiveId" clId="{6C92BA51-DAC1-4E1E-8280-4A3BFD22FB64}" dt="2020-08-13T15:13:15.108" v="399" actId="165"/>
          <ac:inkMkLst>
            <pc:docMk/>
            <pc:sldMk cId="74720165" sldId="364"/>
            <ac:inkMk id="62" creationId="{3DAB1244-D3A3-4498-AD44-A4BE2D171412}"/>
          </ac:inkMkLst>
        </pc:inkChg>
        <pc:inkChg chg="mod">
          <ac:chgData name="Brian Fagel" userId="8599d741fee8247f" providerId="LiveId" clId="{6C92BA51-DAC1-4E1E-8280-4A3BFD22FB64}" dt="2020-08-13T15:13:15.108" v="399" actId="165"/>
          <ac:inkMkLst>
            <pc:docMk/>
            <pc:sldMk cId="74720165" sldId="364"/>
            <ac:inkMk id="63" creationId="{3391567E-4F24-43E6-9F9B-9CEDE18FAB0C}"/>
          </ac:inkMkLst>
        </pc:inkChg>
        <pc:inkChg chg="mod">
          <ac:chgData name="Brian Fagel" userId="8599d741fee8247f" providerId="LiveId" clId="{6C92BA51-DAC1-4E1E-8280-4A3BFD22FB64}" dt="2020-08-13T15:13:15.108" v="399" actId="165"/>
          <ac:inkMkLst>
            <pc:docMk/>
            <pc:sldMk cId="74720165" sldId="364"/>
            <ac:inkMk id="64" creationId="{2DBA76C3-7A9A-42D7-9441-2D7059593948}"/>
          </ac:inkMkLst>
        </pc:inkChg>
        <pc:inkChg chg="mod">
          <ac:chgData name="Brian Fagel" userId="8599d741fee8247f" providerId="LiveId" clId="{6C92BA51-DAC1-4E1E-8280-4A3BFD22FB64}" dt="2020-08-13T15:13:15.108" v="399" actId="165"/>
          <ac:inkMkLst>
            <pc:docMk/>
            <pc:sldMk cId="74720165" sldId="364"/>
            <ac:inkMk id="65" creationId="{CA12E60D-F933-4A9A-AE09-8488962BEEB3}"/>
          </ac:inkMkLst>
        </pc:inkChg>
        <pc:inkChg chg="mod">
          <ac:chgData name="Brian Fagel" userId="8599d741fee8247f" providerId="LiveId" clId="{6C92BA51-DAC1-4E1E-8280-4A3BFD22FB64}" dt="2020-08-13T15:13:15.108" v="399" actId="165"/>
          <ac:inkMkLst>
            <pc:docMk/>
            <pc:sldMk cId="74720165" sldId="364"/>
            <ac:inkMk id="66" creationId="{B12CE2B0-FB3E-4FD1-8E8E-12B045D3C8E9}"/>
          </ac:inkMkLst>
        </pc:inkChg>
        <pc:inkChg chg="mod">
          <ac:chgData name="Brian Fagel" userId="8599d741fee8247f" providerId="LiveId" clId="{6C92BA51-DAC1-4E1E-8280-4A3BFD22FB64}" dt="2020-08-13T15:13:15.108" v="399" actId="165"/>
          <ac:inkMkLst>
            <pc:docMk/>
            <pc:sldMk cId="74720165" sldId="364"/>
            <ac:inkMk id="67" creationId="{294E42BA-C5D4-4352-A4AD-34FD0F14C1DE}"/>
          </ac:inkMkLst>
        </pc:inkChg>
        <pc:inkChg chg="mod">
          <ac:chgData name="Brian Fagel" userId="8599d741fee8247f" providerId="LiveId" clId="{6C92BA51-DAC1-4E1E-8280-4A3BFD22FB64}" dt="2020-08-13T15:13:15.108" v="399" actId="165"/>
          <ac:inkMkLst>
            <pc:docMk/>
            <pc:sldMk cId="74720165" sldId="364"/>
            <ac:inkMk id="68" creationId="{610544D5-D40A-403A-BC8F-B0170D67C42B}"/>
          </ac:inkMkLst>
        </pc:inkChg>
        <pc:inkChg chg="mod">
          <ac:chgData name="Brian Fagel" userId="8599d741fee8247f" providerId="LiveId" clId="{6C92BA51-DAC1-4E1E-8280-4A3BFD22FB64}" dt="2020-08-13T15:13:15.108" v="399" actId="165"/>
          <ac:inkMkLst>
            <pc:docMk/>
            <pc:sldMk cId="74720165" sldId="364"/>
            <ac:inkMk id="69" creationId="{F7C358AF-AF3D-4866-8C7A-763BCF5CF90A}"/>
          </ac:inkMkLst>
        </pc:inkChg>
        <pc:inkChg chg="mod">
          <ac:chgData name="Brian Fagel" userId="8599d741fee8247f" providerId="LiveId" clId="{6C92BA51-DAC1-4E1E-8280-4A3BFD22FB64}" dt="2020-08-13T15:13:15.108" v="399" actId="165"/>
          <ac:inkMkLst>
            <pc:docMk/>
            <pc:sldMk cId="74720165" sldId="364"/>
            <ac:inkMk id="70" creationId="{10CA1F54-E0D8-4B5E-9A77-87D4B0360DD8}"/>
          </ac:inkMkLst>
        </pc:inkChg>
        <pc:inkChg chg="mod">
          <ac:chgData name="Brian Fagel" userId="8599d741fee8247f" providerId="LiveId" clId="{6C92BA51-DAC1-4E1E-8280-4A3BFD22FB64}" dt="2020-08-13T15:13:15.108" v="399" actId="165"/>
          <ac:inkMkLst>
            <pc:docMk/>
            <pc:sldMk cId="74720165" sldId="364"/>
            <ac:inkMk id="71" creationId="{490C4B15-D347-43B2-BAD4-BBBEE5355D8E}"/>
          </ac:inkMkLst>
        </pc:inkChg>
        <pc:inkChg chg="mod">
          <ac:chgData name="Brian Fagel" userId="8599d741fee8247f" providerId="LiveId" clId="{6C92BA51-DAC1-4E1E-8280-4A3BFD22FB64}" dt="2020-08-13T15:13:15.108" v="399" actId="165"/>
          <ac:inkMkLst>
            <pc:docMk/>
            <pc:sldMk cId="74720165" sldId="364"/>
            <ac:inkMk id="72" creationId="{45E21F97-E431-4E0D-9462-32A6D0AE9829}"/>
          </ac:inkMkLst>
        </pc:inkChg>
        <pc:inkChg chg="mod">
          <ac:chgData name="Brian Fagel" userId="8599d741fee8247f" providerId="LiveId" clId="{6C92BA51-DAC1-4E1E-8280-4A3BFD22FB64}" dt="2020-08-13T15:13:15.108" v="399" actId="165"/>
          <ac:inkMkLst>
            <pc:docMk/>
            <pc:sldMk cId="74720165" sldId="364"/>
            <ac:inkMk id="73" creationId="{7C3471EA-B208-496E-9012-E15E052A77ED}"/>
          </ac:inkMkLst>
        </pc:inkChg>
        <pc:inkChg chg="mod">
          <ac:chgData name="Brian Fagel" userId="8599d741fee8247f" providerId="LiveId" clId="{6C92BA51-DAC1-4E1E-8280-4A3BFD22FB64}" dt="2020-08-13T15:13:15.108" v="399" actId="165"/>
          <ac:inkMkLst>
            <pc:docMk/>
            <pc:sldMk cId="74720165" sldId="364"/>
            <ac:inkMk id="74" creationId="{DD997A88-E024-4AF7-84C6-CCC1F2EA40AD}"/>
          </ac:inkMkLst>
        </pc:inkChg>
        <pc:inkChg chg="mod">
          <ac:chgData name="Brian Fagel" userId="8599d741fee8247f" providerId="LiveId" clId="{6C92BA51-DAC1-4E1E-8280-4A3BFD22FB64}" dt="2020-08-13T15:13:15.108" v="399" actId="165"/>
          <ac:inkMkLst>
            <pc:docMk/>
            <pc:sldMk cId="74720165" sldId="364"/>
            <ac:inkMk id="75" creationId="{45676737-6B98-4C0D-BC4F-84D3C53E1A5D}"/>
          </ac:inkMkLst>
        </pc:inkChg>
        <pc:inkChg chg="mod">
          <ac:chgData name="Brian Fagel" userId="8599d741fee8247f" providerId="LiveId" clId="{6C92BA51-DAC1-4E1E-8280-4A3BFD22FB64}" dt="2020-08-13T15:13:15.108" v="399" actId="165"/>
          <ac:inkMkLst>
            <pc:docMk/>
            <pc:sldMk cId="74720165" sldId="364"/>
            <ac:inkMk id="76" creationId="{A63AB2CF-3E04-46F1-888F-8B4BF6FD90C4}"/>
          </ac:inkMkLst>
        </pc:inkChg>
        <pc:inkChg chg="mod">
          <ac:chgData name="Brian Fagel" userId="8599d741fee8247f" providerId="LiveId" clId="{6C92BA51-DAC1-4E1E-8280-4A3BFD22FB64}" dt="2020-08-13T15:13:15.108" v="399" actId="165"/>
          <ac:inkMkLst>
            <pc:docMk/>
            <pc:sldMk cId="74720165" sldId="364"/>
            <ac:inkMk id="77" creationId="{078F5092-C58B-4EB2-A0BB-76D47590F0D0}"/>
          </ac:inkMkLst>
        </pc:inkChg>
        <pc:inkChg chg="mod">
          <ac:chgData name="Brian Fagel" userId="8599d741fee8247f" providerId="LiveId" clId="{6C92BA51-DAC1-4E1E-8280-4A3BFD22FB64}" dt="2020-08-13T15:13:15.108" v="399" actId="165"/>
          <ac:inkMkLst>
            <pc:docMk/>
            <pc:sldMk cId="74720165" sldId="364"/>
            <ac:inkMk id="78" creationId="{763E65A0-4EE5-4C3B-B93F-C7BFF3884EEE}"/>
          </ac:inkMkLst>
        </pc:inkChg>
        <pc:inkChg chg="mod">
          <ac:chgData name="Brian Fagel" userId="8599d741fee8247f" providerId="LiveId" clId="{6C92BA51-DAC1-4E1E-8280-4A3BFD22FB64}" dt="2020-08-13T15:13:15.108" v="399" actId="165"/>
          <ac:inkMkLst>
            <pc:docMk/>
            <pc:sldMk cId="74720165" sldId="364"/>
            <ac:inkMk id="79" creationId="{6269EBD7-F556-40EA-A931-B36467965496}"/>
          </ac:inkMkLst>
        </pc:inkChg>
        <pc:inkChg chg="mod">
          <ac:chgData name="Brian Fagel" userId="8599d741fee8247f" providerId="LiveId" clId="{6C92BA51-DAC1-4E1E-8280-4A3BFD22FB64}" dt="2020-08-13T15:13:15.108" v="399" actId="165"/>
          <ac:inkMkLst>
            <pc:docMk/>
            <pc:sldMk cId="74720165" sldId="364"/>
            <ac:inkMk id="80" creationId="{F54ACD80-1995-4A5D-B41A-B2EB0A208340}"/>
          </ac:inkMkLst>
        </pc:inkChg>
        <pc:inkChg chg="mod">
          <ac:chgData name="Brian Fagel" userId="8599d741fee8247f" providerId="LiveId" clId="{6C92BA51-DAC1-4E1E-8280-4A3BFD22FB64}" dt="2020-08-13T15:13:15.108" v="399" actId="165"/>
          <ac:inkMkLst>
            <pc:docMk/>
            <pc:sldMk cId="74720165" sldId="364"/>
            <ac:inkMk id="81" creationId="{A2E27D71-532F-4020-A226-EC79F208B7EE}"/>
          </ac:inkMkLst>
        </pc:inkChg>
        <pc:inkChg chg="mod">
          <ac:chgData name="Brian Fagel" userId="8599d741fee8247f" providerId="LiveId" clId="{6C92BA51-DAC1-4E1E-8280-4A3BFD22FB64}" dt="2020-08-13T15:13:15.108" v="399" actId="165"/>
          <ac:inkMkLst>
            <pc:docMk/>
            <pc:sldMk cId="74720165" sldId="364"/>
            <ac:inkMk id="82" creationId="{FD57CA63-C28A-4D08-9394-03AADE00573B}"/>
          </ac:inkMkLst>
        </pc:inkChg>
        <pc:inkChg chg="mod">
          <ac:chgData name="Brian Fagel" userId="8599d741fee8247f" providerId="LiveId" clId="{6C92BA51-DAC1-4E1E-8280-4A3BFD22FB64}" dt="2020-08-13T15:13:15.108" v="399" actId="165"/>
          <ac:inkMkLst>
            <pc:docMk/>
            <pc:sldMk cId="74720165" sldId="364"/>
            <ac:inkMk id="83" creationId="{BD3F0546-E2FD-4257-8BB6-DD1F206CFE60}"/>
          </ac:inkMkLst>
        </pc:inkChg>
        <pc:inkChg chg="mod">
          <ac:chgData name="Brian Fagel" userId="8599d741fee8247f" providerId="LiveId" clId="{6C92BA51-DAC1-4E1E-8280-4A3BFD22FB64}" dt="2020-08-13T15:13:15.108" v="399" actId="165"/>
          <ac:inkMkLst>
            <pc:docMk/>
            <pc:sldMk cId="74720165" sldId="364"/>
            <ac:inkMk id="84" creationId="{3899CE33-FF15-4F38-8DF2-A3E5882AD1F3}"/>
          </ac:inkMkLst>
        </pc:inkChg>
        <pc:inkChg chg="mod">
          <ac:chgData name="Brian Fagel" userId="8599d741fee8247f" providerId="LiveId" clId="{6C92BA51-DAC1-4E1E-8280-4A3BFD22FB64}" dt="2020-08-13T15:13:15.108" v="399" actId="165"/>
          <ac:inkMkLst>
            <pc:docMk/>
            <pc:sldMk cId="74720165" sldId="364"/>
            <ac:inkMk id="85" creationId="{88737875-D936-4663-B5E7-FF5D03015F5D}"/>
          </ac:inkMkLst>
        </pc:inkChg>
        <pc:inkChg chg="mod">
          <ac:chgData name="Brian Fagel" userId="8599d741fee8247f" providerId="LiveId" clId="{6C92BA51-DAC1-4E1E-8280-4A3BFD22FB64}" dt="2020-08-13T15:13:15.108" v="399" actId="165"/>
          <ac:inkMkLst>
            <pc:docMk/>
            <pc:sldMk cId="74720165" sldId="364"/>
            <ac:inkMk id="86" creationId="{403746A6-C625-41C3-8556-21DEB20D275B}"/>
          </ac:inkMkLst>
        </pc:inkChg>
        <pc:inkChg chg="mod">
          <ac:chgData name="Brian Fagel" userId="8599d741fee8247f" providerId="LiveId" clId="{6C92BA51-DAC1-4E1E-8280-4A3BFD22FB64}" dt="2020-08-13T15:13:15.108" v="399" actId="165"/>
          <ac:inkMkLst>
            <pc:docMk/>
            <pc:sldMk cId="74720165" sldId="364"/>
            <ac:inkMk id="87" creationId="{95C55C23-5D37-44AA-90AD-48C0B0519E89}"/>
          </ac:inkMkLst>
        </pc:inkChg>
        <pc:inkChg chg="mod">
          <ac:chgData name="Brian Fagel" userId="8599d741fee8247f" providerId="LiveId" clId="{6C92BA51-DAC1-4E1E-8280-4A3BFD22FB64}" dt="2020-08-13T15:13:15.108" v="399" actId="165"/>
          <ac:inkMkLst>
            <pc:docMk/>
            <pc:sldMk cId="74720165" sldId="364"/>
            <ac:inkMk id="88" creationId="{62414007-7D45-4B23-AD17-0184895036F3}"/>
          </ac:inkMkLst>
        </pc:inkChg>
        <pc:inkChg chg="add mod">
          <ac:chgData name="Brian Fagel" userId="8599d741fee8247f" providerId="LiveId" clId="{6C92BA51-DAC1-4E1E-8280-4A3BFD22FB64}" dt="2020-08-13T15:17:47.914" v="581"/>
          <ac:inkMkLst>
            <pc:docMk/>
            <pc:sldMk cId="74720165" sldId="364"/>
            <ac:inkMk id="93" creationId="{D2C50FE5-6581-4D01-BE8A-E6EF27FECE89}"/>
          </ac:inkMkLst>
        </pc:inkChg>
        <pc:inkChg chg="add mod">
          <ac:chgData name="Brian Fagel" userId="8599d741fee8247f" providerId="LiveId" clId="{6C92BA51-DAC1-4E1E-8280-4A3BFD22FB64}" dt="2020-08-13T15:17:47.914" v="581"/>
          <ac:inkMkLst>
            <pc:docMk/>
            <pc:sldMk cId="74720165" sldId="364"/>
            <ac:inkMk id="94" creationId="{D56854AE-F00B-4D86-A091-7D43A05B3096}"/>
          </ac:inkMkLst>
        </pc:inkChg>
        <pc:inkChg chg="add mod">
          <ac:chgData name="Brian Fagel" userId="8599d741fee8247f" providerId="LiveId" clId="{6C92BA51-DAC1-4E1E-8280-4A3BFD22FB64}" dt="2020-08-13T15:18:24.341" v="590" actId="164"/>
          <ac:inkMkLst>
            <pc:docMk/>
            <pc:sldMk cId="74720165" sldId="364"/>
            <ac:inkMk id="96" creationId="{413D1B68-1BC8-4791-BC77-1149B3121BCF}"/>
          </ac:inkMkLst>
        </pc:inkChg>
        <pc:inkChg chg="add mod">
          <ac:chgData name="Brian Fagel" userId="8599d741fee8247f" providerId="LiveId" clId="{6C92BA51-DAC1-4E1E-8280-4A3BFD22FB64}" dt="2020-08-13T15:18:24.341" v="590" actId="164"/>
          <ac:inkMkLst>
            <pc:docMk/>
            <pc:sldMk cId="74720165" sldId="364"/>
            <ac:inkMk id="97" creationId="{7376E7FF-AABB-474F-A5D7-8743439AC4E2}"/>
          </ac:inkMkLst>
        </pc:inkChg>
        <pc:inkChg chg="add mod">
          <ac:chgData name="Brian Fagel" userId="8599d741fee8247f" providerId="LiveId" clId="{6C92BA51-DAC1-4E1E-8280-4A3BFD22FB64}" dt="2020-08-13T15:18:24.341" v="590" actId="164"/>
          <ac:inkMkLst>
            <pc:docMk/>
            <pc:sldMk cId="74720165" sldId="364"/>
            <ac:inkMk id="98" creationId="{EB5B6091-E7D6-4CFB-A5BF-3DD19B3E3C74}"/>
          </ac:inkMkLst>
        </pc:inkChg>
        <pc:inkChg chg="add mod">
          <ac:chgData name="Brian Fagel" userId="8599d741fee8247f" providerId="LiveId" clId="{6C92BA51-DAC1-4E1E-8280-4A3BFD22FB64}" dt="2020-08-13T15:18:24.341" v="590" actId="164"/>
          <ac:inkMkLst>
            <pc:docMk/>
            <pc:sldMk cId="74720165" sldId="364"/>
            <ac:inkMk id="99" creationId="{CF762187-5715-459E-A8BE-BC73A475F801}"/>
          </ac:inkMkLst>
        </pc:inkChg>
        <pc:inkChg chg="add mod">
          <ac:chgData name="Brian Fagel" userId="8599d741fee8247f" providerId="LiveId" clId="{6C92BA51-DAC1-4E1E-8280-4A3BFD22FB64}" dt="2020-08-13T15:18:24.341" v="590" actId="164"/>
          <ac:inkMkLst>
            <pc:docMk/>
            <pc:sldMk cId="74720165" sldId="364"/>
            <ac:inkMk id="100" creationId="{C262336C-6862-4893-9BD9-3A0F11444DCE}"/>
          </ac:inkMkLst>
        </pc:inkChg>
        <pc:inkChg chg="add del">
          <ac:chgData name="Brian Fagel" userId="8599d741fee8247f" providerId="LiveId" clId="{6C92BA51-DAC1-4E1E-8280-4A3BFD22FB64}" dt="2020-08-13T15:18:02.470" v="588" actId="9405"/>
          <ac:inkMkLst>
            <pc:docMk/>
            <pc:sldMk cId="74720165" sldId="364"/>
            <ac:inkMk id="101" creationId="{A8875C69-319F-495D-9D89-2FCD6AC63199}"/>
          </ac:inkMkLst>
        </pc:inkChg>
        <pc:inkChg chg="add mod">
          <ac:chgData name="Brian Fagel" userId="8599d741fee8247f" providerId="LiveId" clId="{6C92BA51-DAC1-4E1E-8280-4A3BFD22FB64}" dt="2020-08-13T15:18:24.341" v="590" actId="164"/>
          <ac:inkMkLst>
            <pc:docMk/>
            <pc:sldMk cId="74720165" sldId="364"/>
            <ac:inkMk id="102" creationId="{2889E1F1-F124-49E2-B249-C8127E3B0DE5}"/>
          </ac:inkMkLst>
        </pc:inkChg>
      </pc:sldChg>
      <pc:sldChg chg="modAnim modNotesTx">
        <pc:chgData name="Brian Fagel" userId="8599d741fee8247f" providerId="LiveId" clId="{6C92BA51-DAC1-4E1E-8280-4A3BFD22FB64}" dt="2020-08-13T15:32:57.046" v="921"/>
        <pc:sldMkLst>
          <pc:docMk/>
          <pc:sldMk cId="2410707765" sldId="365"/>
        </pc:sldMkLst>
      </pc:sldChg>
      <pc:sldChg chg="modAnim">
        <pc:chgData name="Brian Fagel" userId="8599d741fee8247f" providerId="LiveId" clId="{6C92BA51-DAC1-4E1E-8280-4A3BFD22FB64}" dt="2020-08-13T15:36:00.400" v="950"/>
        <pc:sldMkLst>
          <pc:docMk/>
          <pc:sldMk cId="269404472" sldId="366"/>
        </pc:sldMkLst>
      </pc:sldChg>
      <pc:sldChg chg="addSp modSp mod modAnim modNotesTx">
        <pc:chgData name="Brian Fagel" userId="8599d741fee8247f" providerId="LiveId" clId="{6C92BA51-DAC1-4E1E-8280-4A3BFD22FB64}" dt="2020-08-13T15:37:15.179" v="971"/>
        <pc:sldMkLst>
          <pc:docMk/>
          <pc:sldMk cId="2714968983" sldId="367"/>
        </pc:sldMkLst>
        <pc:spChg chg="mod">
          <ac:chgData name="Brian Fagel" userId="8599d741fee8247f" providerId="LiveId" clId="{6C92BA51-DAC1-4E1E-8280-4A3BFD22FB64}" dt="2020-08-13T15:20:48.723" v="708" actId="20577"/>
          <ac:spMkLst>
            <pc:docMk/>
            <pc:sldMk cId="2714968983" sldId="367"/>
            <ac:spMk id="4" creationId="{CBE651F6-49AE-4180-BC83-50B0549D4A50}"/>
          </ac:spMkLst>
        </pc:spChg>
        <pc:spChg chg="mod">
          <ac:chgData name="Brian Fagel" userId="8599d741fee8247f" providerId="LiveId" clId="{6C92BA51-DAC1-4E1E-8280-4A3BFD22FB64}" dt="2020-08-13T15:21:11.691" v="711" actId="14100"/>
          <ac:spMkLst>
            <pc:docMk/>
            <pc:sldMk cId="2714968983" sldId="367"/>
            <ac:spMk id="6" creationId="{910F38DB-EA22-4184-9F24-469503709DE0}"/>
          </ac:spMkLst>
        </pc:spChg>
        <pc:spChg chg="mod">
          <ac:chgData name="Brian Fagel" userId="8599d741fee8247f" providerId="LiveId" clId="{6C92BA51-DAC1-4E1E-8280-4A3BFD22FB64}" dt="2020-08-13T15:20:56.625" v="709" actId="1076"/>
          <ac:spMkLst>
            <pc:docMk/>
            <pc:sldMk cId="2714968983" sldId="367"/>
            <ac:spMk id="7" creationId="{7FA06FF4-A5AC-48CB-BDB5-23FE95CFF5D0}"/>
          </ac:spMkLst>
        </pc:spChg>
        <pc:spChg chg="mod">
          <ac:chgData name="Brian Fagel" userId="8599d741fee8247f" providerId="LiveId" clId="{6C92BA51-DAC1-4E1E-8280-4A3BFD22FB64}" dt="2020-08-13T15:20:56.625" v="709" actId="1076"/>
          <ac:spMkLst>
            <pc:docMk/>
            <pc:sldMk cId="2714968983" sldId="367"/>
            <ac:spMk id="8" creationId="{34A445E9-FFE7-413A-958E-FAA37B539226}"/>
          </ac:spMkLst>
        </pc:spChg>
        <pc:spChg chg="mod">
          <ac:chgData name="Brian Fagel" userId="8599d741fee8247f" providerId="LiveId" clId="{6C92BA51-DAC1-4E1E-8280-4A3BFD22FB64}" dt="2020-08-13T15:20:56.625" v="709" actId="1076"/>
          <ac:spMkLst>
            <pc:docMk/>
            <pc:sldMk cId="2714968983" sldId="367"/>
            <ac:spMk id="9" creationId="{64A22227-DFFF-43BC-9E2F-95A8E1F62728}"/>
          </ac:spMkLst>
        </pc:spChg>
        <pc:spChg chg="mod">
          <ac:chgData name="Brian Fagel" userId="8599d741fee8247f" providerId="LiveId" clId="{6C92BA51-DAC1-4E1E-8280-4A3BFD22FB64}" dt="2020-08-13T15:20:56.625" v="709" actId="1076"/>
          <ac:spMkLst>
            <pc:docMk/>
            <pc:sldMk cId="2714968983" sldId="367"/>
            <ac:spMk id="10" creationId="{C79870F7-7BBD-4A7C-BAC7-29ADEA4DAC6D}"/>
          </ac:spMkLst>
        </pc:spChg>
        <pc:spChg chg="mod">
          <ac:chgData name="Brian Fagel" userId="8599d741fee8247f" providerId="LiveId" clId="{6C92BA51-DAC1-4E1E-8280-4A3BFD22FB64}" dt="2020-08-13T15:22:31.809" v="828" actId="1076"/>
          <ac:spMkLst>
            <pc:docMk/>
            <pc:sldMk cId="2714968983" sldId="367"/>
            <ac:spMk id="11" creationId="{7D3844D4-D46F-49A2-87FD-BA01E5649831}"/>
          </ac:spMkLst>
        </pc:spChg>
        <pc:spChg chg="mod">
          <ac:chgData name="Brian Fagel" userId="8599d741fee8247f" providerId="LiveId" clId="{6C92BA51-DAC1-4E1E-8280-4A3BFD22FB64}" dt="2020-08-13T15:22:54.997" v="833" actId="1076"/>
          <ac:spMkLst>
            <pc:docMk/>
            <pc:sldMk cId="2714968983" sldId="367"/>
            <ac:spMk id="12" creationId="{70E0FFF6-D655-42E9-A76D-1EDEC61FE410}"/>
          </ac:spMkLst>
        </pc:spChg>
        <pc:spChg chg="mod">
          <ac:chgData name="Brian Fagel" userId="8599d741fee8247f" providerId="LiveId" clId="{6C92BA51-DAC1-4E1E-8280-4A3BFD22FB64}" dt="2020-08-13T15:22:38.144" v="830" actId="1076"/>
          <ac:spMkLst>
            <pc:docMk/>
            <pc:sldMk cId="2714968983" sldId="367"/>
            <ac:spMk id="13" creationId="{AFA43FD6-EF1B-4CE2-9E0F-429665B8EDF6}"/>
          </ac:spMkLst>
        </pc:spChg>
        <pc:spChg chg="mod">
          <ac:chgData name="Brian Fagel" userId="8599d741fee8247f" providerId="LiveId" clId="{6C92BA51-DAC1-4E1E-8280-4A3BFD22FB64}" dt="2020-08-13T15:22:41.102" v="831" actId="1076"/>
          <ac:spMkLst>
            <pc:docMk/>
            <pc:sldMk cId="2714968983" sldId="367"/>
            <ac:spMk id="14" creationId="{9D5872F5-CBB8-4C16-B296-7FE30C7DB229}"/>
          </ac:spMkLst>
        </pc:spChg>
        <pc:spChg chg="add mod">
          <ac:chgData name="Brian Fagel" userId="8599d741fee8247f" providerId="LiveId" clId="{6C92BA51-DAC1-4E1E-8280-4A3BFD22FB64}" dt="2020-08-13T15:36:35.494" v="953" actId="571"/>
          <ac:spMkLst>
            <pc:docMk/>
            <pc:sldMk cId="2714968983" sldId="367"/>
            <ac:spMk id="15" creationId="{3AB1BC81-8F03-41E3-828D-E974040ADF60}"/>
          </ac:spMkLst>
        </pc:spChg>
        <pc:spChg chg="add mod">
          <ac:chgData name="Brian Fagel" userId="8599d741fee8247f" providerId="LiveId" clId="{6C92BA51-DAC1-4E1E-8280-4A3BFD22FB64}" dt="2020-08-13T15:36:35.494" v="953" actId="571"/>
          <ac:spMkLst>
            <pc:docMk/>
            <pc:sldMk cId="2714968983" sldId="367"/>
            <ac:spMk id="16" creationId="{7F40F4D1-9007-4FB3-93DB-3A453FE1959C}"/>
          </ac:spMkLst>
        </pc:spChg>
        <pc:spChg chg="add mod">
          <ac:chgData name="Brian Fagel" userId="8599d741fee8247f" providerId="LiveId" clId="{6C92BA51-DAC1-4E1E-8280-4A3BFD22FB64}" dt="2020-08-13T15:36:35.494" v="953" actId="571"/>
          <ac:spMkLst>
            <pc:docMk/>
            <pc:sldMk cId="2714968983" sldId="367"/>
            <ac:spMk id="17" creationId="{48D5B4A7-76D6-4769-8EAD-8433260FD216}"/>
          </ac:spMkLst>
        </pc:spChg>
        <pc:spChg chg="add mod">
          <ac:chgData name="Brian Fagel" userId="8599d741fee8247f" providerId="LiveId" clId="{6C92BA51-DAC1-4E1E-8280-4A3BFD22FB64}" dt="2020-08-13T15:36:35.494" v="953" actId="571"/>
          <ac:spMkLst>
            <pc:docMk/>
            <pc:sldMk cId="2714968983" sldId="367"/>
            <ac:spMk id="18" creationId="{3B974AEE-722B-4A42-890A-FE80926A710D}"/>
          </ac:spMkLst>
        </pc:spChg>
      </pc:sldChg>
      <pc:sldChg chg="addSp delSp modSp add del mod ord modAnim">
        <pc:chgData name="Brian Fagel" userId="8599d741fee8247f" providerId="LiveId" clId="{6C92BA51-DAC1-4E1E-8280-4A3BFD22FB64}" dt="2020-08-13T15:39:52.348" v="996"/>
        <pc:sldMkLst>
          <pc:docMk/>
          <pc:sldMk cId="1405023322" sldId="368"/>
        </pc:sldMkLst>
        <pc:spChg chg="mod">
          <ac:chgData name="Brian Fagel" userId="8599d741fee8247f" providerId="LiveId" clId="{6C92BA51-DAC1-4E1E-8280-4A3BFD22FB64}" dt="2020-08-13T14:54:40.203" v="258" actId="20577"/>
          <ac:spMkLst>
            <pc:docMk/>
            <pc:sldMk cId="1405023322" sldId="368"/>
            <ac:spMk id="7" creationId="{23B61410-0137-407F-AFF7-3A0AF32A37FB}"/>
          </ac:spMkLst>
        </pc:spChg>
        <pc:grpChg chg="del">
          <ac:chgData name="Brian Fagel" userId="8599d741fee8247f" providerId="LiveId" clId="{6C92BA51-DAC1-4E1E-8280-4A3BFD22FB64}" dt="2020-08-06T22:30:17.759" v="0" actId="478"/>
          <ac:grpSpMkLst>
            <pc:docMk/>
            <pc:sldMk cId="1405023322" sldId="368"/>
            <ac:grpSpMk id="14" creationId="{A166C903-D45A-4731-BCA4-CCDBCF0B6BE7}"/>
          </ac:grpSpMkLst>
        </pc:grpChg>
        <pc:grpChg chg="add del mod">
          <ac:chgData name="Brian Fagel" userId="8599d741fee8247f" providerId="LiveId" clId="{6C92BA51-DAC1-4E1E-8280-4A3BFD22FB64}" dt="2020-08-06T22:30:25.431" v="2"/>
          <ac:grpSpMkLst>
            <pc:docMk/>
            <pc:sldMk cId="1405023322" sldId="368"/>
            <ac:grpSpMk id="81" creationId="{B1EDB503-9189-4C3D-8A7D-98C89A315494}"/>
          </ac:grpSpMkLst>
        </pc:grpChg>
        <pc:grpChg chg="mod">
          <ac:chgData name="Brian Fagel" userId="8599d741fee8247f" providerId="LiveId" clId="{6C92BA51-DAC1-4E1E-8280-4A3BFD22FB64}" dt="2020-08-06T22:30:19.067" v="1"/>
          <ac:grpSpMkLst>
            <pc:docMk/>
            <pc:sldMk cId="1405023322" sldId="368"/>
            <ac:grpSpMk id="87" creationId="{212E0A7C-BA83-4741-8EFC-2B82590C4387}"/>
          </ac:grpSpMkLst>
        </pc:grpChg>
        <pc:grpChg chg="mod">
          <ac:chgData name="Brian Fagel" userId="8599d741fee8247f" providerId="LiveId" clId="{6C92BA51-DAC1-4E1E-8280-4A3BFD22FB64}" dt="2020-08-06T22:30:19.067" v="1"/>
          <ac:grpSpMkLst>
            <pc:docMk/>
            <pc:sldMk cId="1405023322" sldId="368"/>
            <ac:grpSpMk id="88" creationId="{CF1AEFFA-A56E-4B46-9509-0D2663A99D8F}"/>
          </ac:grpSpMkLst>
        </pc:grpChg>
        <pc:grpChg chg="mod">
          <ac:chgData name="Brian Fagel" userId="8599d741fee8247f" providerId="LiveId" clId="{6C92BA51-DAC1-4E1E-8280-4A3BFD22FB64}" dt="2020-08-06T22:30:19.067" v="1"/>
          <ac:grpSpMkLst>
            <pc:docMk/>
            <pc:sldMk cId="1405023322" sldId="368"/>
            <ac:grpSpMk id="111" creationId="{B2398484-C1C3-46D5-96D0-CE7F8F545B0C}"/>
          </ac:grpSpMkLst>
        </pc:grpChg>
        <pc:picChg chg="mod">
          <ac:chgData name="Brian Fagel" userId="8599d741fee8247f" providerId="LiveId" clId="{6C92BA51-DAC1-4E1E-8280-4A3BFD22FB64}" dt="2020-08-06T22:30:19.067" v="1"/>
          <ac:picMkLst>
            <pc:docMk/>
            <pc:sldMk cId="1405023322" sldId="368"/>
            <ac:picMk id="82" creationId="{3A3AF456-AE09-4F9F-AFB6-71B4831286ED}"/>
          </ac:picMkLst>
        </pc:picChg>
        <pc:inkChg chg="mod">
          <ac:chgData name="Brian Fagel" userId="8599d741fee8247f" providerId="LiveId" clId="{6C92BA51-DAC1-4E1E-8280-4A3BFD22FB64}" dt="2020-08-06T22:30:19.067" v="1"/>
          <ac:inkMkLst>
            <pc:docMk/>
            <pc:sldMk cId="1405023322" sldId="368"/>
            <ac:inkMk id="85" creationId="{84E8E993-47C9-420D-ACCC-7EA7AF1C5D76}"/>
          </ac:inkMkLst>
        </pc:inkChg>
        <pc:inkChg chg="mod">
          <ac:chgData name="Brian Fagel" userId="8599d741fee8247f" providerId="LiveId" clId="{6C92BA51-DAC1-4E1E-8280-4A3BFD22FB64}" dt="2020-08-06T22:30:19.067" v="1"/>
          <ac:inkMkLst>
            <pc:docMk/>
            <pc:sldMk cId="1405023322" sldId="368"/>
            <ac:inkMk id="86" creationId="{5B848BAF-C9C1-465D-BEC3-A2641E10A168}"/>
          </ac:inkMkLst>
        </pc:inkChg>
        <pc:inkChg chg="mod">
          <ac:chgData name="Brian Fagel" userId="8599d741fee8247f" providerId="LiveId" clId="{6C92BA51-DAC1-4E1E-8280-4A3BFD22FB64}" dt="2020-08-06T22:30:19.067" v="1"/>
          <ac:inkMkLst>
            <pc:docMk/>
            <pc:sldMk cId="1405023322" sldId="368"/>
            <ac:inkMk id="91" creationId="{AD0C93A1-58E9-41C5-8D25-55E92F0D6BB9}"/>
          </ac:inkMkLst>
        </pc:inkChg>
        <pc:inkChg chg="mod">
          <ac:chgData name="Brian Fagel" userId="8599d741fee8247f" providerId="LiveId" clId="{6C92BA51-DAC1-4E1E-8280-4A3BFD22FB64}" dt="2020-08-06T22:30:19.067" v="1"/>
          <ac:inkMkLst>
            <pc:docMk/>
            <pc:sldMk cId="1405023322" sldId="368"/>
            <ac:inkMk id="92" creationId="{1FED285F-1191-4C82-B9AA-8D5716E79068}"/>
          </ac:inkMkLst>
        </pc:inkChg>
        <pc:inkChg chg="mod">
          <ac:chgData name="Brian Fagel" userId="8599d741fee8247f" providerId="LiveId" clId="{6C92BA51-DAC1-4E1E-8280-4A3BFD22FB64}" dt="2020-08-06T22:30:19.067" v="1"/>
          <ac:inkMkLst>
            <pc:docMk/>
            <pc:sldMk cId="1405023322" sldId="368"/>
            <ac:inkMk id="93" creationId="{C7FBBE37-4A14-4EE4-83E6-C52E1D318EEF}"/>
          </ac:inkMkLst>
        </pc:inkChg>
        <pc:inkChg chg="mod">
          <ac:chgData name="Brian Fagel" userId="8599d741fee8247f" providerId="LiveId" clId="{6C92BA51-DAC1-4E1E-8280-4A3BFD22FB64}" dt="2020-08-06T22:30:19.067" v="1"/>
          <ac:inkMkLst>
            <pc:docMk/>
            <pc:sldMk cId="1405023322" sldId="368"/>
            <ac:inkMk id="94" creationId="{FB130FE3-A2AE-4B51-805F-C94AA1E35600}"/>
          </ac:inkMkLst>
        </pc:inkChg>
        <pc:inkChg chg="mod">
          <ac:chgData name="Brian Fagel" userId="8599d741fee8247f" providerId="LiveId" clId="{6C92BA51-DAC1-4E1E-8280-4A3BFD22FB64}" dt="2020-08-06T22:30:19.067" v="1"/>
          <ac:inkMkLst>
            <pc:docMk/>
            <pc:sldMk cId="1405023322" sldId="368"/>
            <ac:inkMk id="95" creationId="{6C2DD3DE-EAF8-4CF0-8ED5-0C9BA35AD56E}"/>
          </ac:inkMkLst>
        </pc:inkChg>
        <pc:inkChg chg="mod">
          <ac:chgData name="Brian Fagel" userId="8599d741fee8247f" providerId="LiveId" clId="{6C92BA51-DAC1-4E1E-8280-4A3BFD22FB64}" dt="2020-08-06T22:30:19.067" v="1"/>
          <ac:inkMkLst>
            <pc:docMk/>
            <pc:sldMk cId="1405023322" sldId="368"/>
            <ac:inkMk id="96" creationId="{48955CD7-C7EF-4586-9986-69CD9824CE30}"/>
          </ac:inkMkLst>
        </pc:inkChg>
        <pc:inkChg chg="mod">
          <ac:chgData name="Brian Fagel" userId="8599d741fee8247f" providerId="LiveId" clId="{6C92BA51-DAC1-4E1E-8280-4A3BFD22FB64}" dt="2020-08-06T22:30:19.067" v="1"/>
          <ac:inkMkLst>
            <pc:docMk/>
            <pc:sldMk cId="1405023322" sldId="368"/>
            <ac:inkMk id="97" creationId="{BAE6332B-A693-41AC-AFFC-E625ECE31D37}"/>
          </ac:inkMkLst>
        </pc:inkChg>
        <pc:inkChg chg="mod">
          <ac:chgData name="Brian Fagel" userId="8599d741fee8247f" providerId="LiveId" clId="{6C92BA51-DAC1-4E1E-8280-4A3BFD22FB64}" dt="2020-08-06T22:30:19.067" v="1"/>
          <ac:inkMkLst>
            <pc:docMk/>
            <pc:sldMk cId="1405023322" sldId="368"/>
            <ac:inkMk id="98" creationId="{37B88EDE-C485-433A-A8FF-1521F9D5373E}"/>
          </ac:inkMkLst>
        </pc:inkChg>
        <pc:inkChg chg="mod">
          <ac:chgData name="Brian Fagel" userId="8599d741fee8247f" providerId="LiveId" clId="{6C92BA51-DAC1-4E1E-8280-4A3BFD22FB64}" dt="2020-08-06T22:30:19.067" v="1"/>
          <ac:inkMkLst>
            <pc:docMk/>
            <pc:sldMk cId="1405023322" sldId="368"/>
            <ac:inkMk id="99" creationId="{65F7EA0C-DF13-4FC7-8AEA-74846686A784}"/>
          </ac:inkMkLst>
        </pc:inkChg>
        <pc:inkChg chg="mod">
          <ac:chgData name="Brian Fagel" userId="8599d741fee8247f" providerId="LiveId" clId="{6C92BA51-DAC1-4E1E-8280-4A3BFD22FB64}" dt="2020-08-06T22:30:19.067" v="1"/>
          <ac:inkMkLst>
            <pc:docMk/>
            <pc:sldMk cId="1405023322" sldId="368"/>
            <ac:inkMk id="100" creationId="{ECAA0AC3-1106-4125-A59D-3821AE2C0AE5}"/>
          </ac:inkMkLst>
        </pc:inkChg>
        <pc:inkChg chg="mod">
          <ac:chgData name="Brian Fagel" userId="8599d741fee8247f" providerId="LiveId" clId="{6C92BA51-DAC1-4E1E-8280-4A3BFD22FB64}" dt="2020-08-06T22:30:19.067" v="1"/>
          <ac:inkMkLst>
            <pc:docMk/>
            <pc:sldMk cId="1405023322" sldId="368"/>
            <ac:inkMk id="101" creationId="{29C49329-FEAE-41BC-9052-9DB222A4AA10}"/>
          </ac:inkMkLst>
        </pc:inkChg>
        <pc:inkChg chg="mod">
          <ac:chgData name="Brian Fagel" userId="8599d741fee8247f" providerId="LiveId" clId="{6C92BA51-DAC1-4E1E-8280-4A3BFD22FB64}" dt="2020-08-06T22:30:19.067" v="1"/>
          <ac:inkMkLst>
            <pc:docMk/>
            <pc:sldMk cId="1405023322" sldId="368"/>
            <ac:inkMk id="102" creationId="{98A6E33A-1EFA-47FE-8F49-A1CEB01D74A6}"/>
          </ac:inkMkLst>
        </pc:inkChg>
        <pc:inkChg chg="mod">
          <ac:chgData name="Brian Fagel" userId="8599d741fee8247f" providerId="LiveId" clId="{6C92BA51-DAC1-4E1E-8280-4A3BFD22FB64}" dt="2020-08-06T22:30:19.067" v="1"/>
          <ac:inkMkLst>
            <pc:docMk/>
            <pc:sldMk cId="1405023322" sldId="368"/>
            <ac:inkMk id="103" creationId="{49D22011-B996-4A74-BD11-9F4E7726BD41}"/>
          </ac:inkMkLst>
        </pc:inkChg>
        <pc:inkChg chg="mod">
          <ac:chgData name="Brian Fagel" userId="8599d741fee8247f" providerId="LiveId" clId="{6C92BA51-DAC1-4E1E-8280-4A3BFD22FB64}" dt="2020-08-06T22:30:19.067" v="1"/>
          <ac:inkMkLst>
            <pc:docMk/>
            <pc:sldMk cId="1405023322" sldId="368"/>
            <ac:inkMk id="104" creationId="{D4487E47-56CE-4BA0-A7FD-DC0230042941}"/>
          </ac:inkMkLst>
        </pc:inkChg>
        <pc:inkChg chg="mod">
          <ac:chgData name="Brian Fagel" userId="8599d741fee8247f" providerId="LiveId" clId="{6C92BA51-DAC1-4E1E-8280-4A3BFD22FB64}" dt="2020-08-06T22:30:19.067" v="1"/>
          <ac:inkMkLst>
            <pc:docMk/>
            <pc:sldMk cId="1405023322" sldId="368"/>
            <ac:inkMk id="105" creationId="{19A18C34-EF6A-42C2-B8FF-A33257523918}"/>
          </ac:inkMkLst>
        </pc:inkChg>
        <pc:inkChg chg="mod">
          <ac:chgData name="Brian Fagel" userId="8599d741fee8247f" providerId="LiveId" clId="{6C92BA51-DAC1-4E1E-8280-4A3BFD22FB64}" dt="2020-08-06T22:30:19.067" v="1"/>
          <ac:inkMkLst>
            <pc:docMk/>
            <pc:sldMk cId="1405023322" sldId="368"/>
            <ac:inkMk id="106" creationId="{879F3E63-684D-45F6-80D3-42D7D3C0D2CB}"/>
          </ac:inkMkLst>
        </pc:inkChg>
        <pc:inkChg chg="mod">
          <ac:chgData name="Brian Fagel" userId="8599d741fee8247f" providerId="LiveId" clId="{6C92BA51-DAC1-4E1E-8280-4A3BFD22FB64}" dt="2020-08-06T22:30:19.067" v="1"/>
          <ac:inkMkLst>
            <pc:docMk/>
            <pc:sldMk cId="1405023322" sldId="368"/>
            <ac:inkMk id="107" creationId="{AB379D87-2CD1-45E0-A6D3-88F1779FA7C8}"/>
          </ac:inkMkLst>
        </pc:inkChg>
        <pc:inkChg chg="mod">
          <ac:chgData name="Brian Fagel" userId="8599d741fee8247f" providerId="LiveId" clId="{6C92BA51-DAC1-4E1E-8280-4A3BFD22FB64}" dt="2020-08-06T22:30:19.067" v="1"/>
          <ac:inkMkLst>
            <pc:docMk/>
            <pc:sldMk cId="1405023322" sldId="368"/>
            <ac:inkMk id="108" creationId="{833885B7-D5C5-45FF-8F8D-07DB19D21008}"/>
          </ac:inkMkLst>
        </pc:inkChg>
        <pc:inkChg chg="mod">
          <ac:chgData name="Brian Fagel" userId="8599d741fee8247f" providerId="LiveId" clId="{6C92BA51-DAC1-4E1E-8280-4A3BFD22FB64}" dt="2020-08-06T22:30:19.067" v="1"/>
          <ac:inkMkLst>
            <pc:docMk/>
            <pc:sldMk cId="1405023322" sldId="368"/>
            <ac:inkMk id="109" creationId="{56E00101-7DF9-4765-ABB0-FA5612F291CB}"/>
          </ac:inkMkLst>
        </pc:inkChg>
        <pc:inkChg chg="mod">
          <ac:chgData name="Brian Fagel" userId="8599d741fee8247f" providerId="LiveId" clId="{6C92BA51-DAC1-4E1E-8280-4A3BFD22FB64}" dt="2020-08-06T22:30:19.067" v="1"/>
          <ac:inkMkLst>
            <pc:docMk/>
            <pc:sldMk cId="1405023322" sldId="368"/>
            <ac:inkMk id="110" creationId="{C469CF51-81DC-4A33-8790-F56CF5CBFA81}"/>
          </ac:inkMkLst>
        </pc:inkChg>
        <pc:inkChg chg="mod">
          <ac:chgData name="Brian Fagel" userId="8599d741fee8247f" providerId="LiveId" clId="{6C92BA51-DAC1-4E1E-8280-4A3BFD22FB64}" dt="2020-08-06T22:30:19.067" v="1"/>
          <ac:inkMkLst>
            <pc:docMk/>
            <pc:sldMk cId="1405023322" sldId="368"/>
            <ac:inkMk id="112" creationId="{D57ECE4D-CAEA-40AE-A210-0B5BDD2868EB}"/>
          </ac:inkMkLst>
        </pc:inkChg>
        <pc:inkChg chg="mod">
          <ac:chgData name="Brian Fagel" userId="8599d741fee8247f" providerId="LiveId" clId="{6C92BA51-DAC1-4E1E-8280-4A3BFD22FB64}" dt="2020-08-06T22:30:19.067" v="1"/>
          <ac:inkMkLst>
            <pc:docMk/>
            <pc:sldMk cId="1405023322" sldId="368"/>
            <ac:inkMk id="113" creationId="{4FF00DBD-93EE-466C-A3E8-C25BE8FEE223}"/>
          </ac:inkMkLst>
        </pc:inkChg>
        <pc:inkChg chg="mod">
          <ac:chgData name="Brian Fagel" userId="8599d741fee8247f" providerId="LiveId" clId="{6C92BA51-DAC1-4E1E-8280-4A3BFD22FB64}" dt="2020-08-06T22:30:19.067" v="1"/>
          <ac:inkMkLst>
            <pc:docMk/>
            <pc:sldMk cId="1405023322" sldId="368"/>
            <ac:inkMk id="114" creationId="{D08F3654-419B-47CB-BA72-778529A8687E}"/>
          </ac:inkMkLst>
        </pc:inkChg>
        <pc:inkChg chg="mod">
          <ac:chgData name="Brian Fagel" userId="8599d741fee8247f" providerId="LiveId" clId="{6C92BA51-DAC1-4E1E-8280-4A3BFD22FB64}" dt="2020-08-06T22:30:19.067" v="1"/>
          <ac:inkMkLst>
            <pc:docMk/>
            <pc:sldMk cId="1405023322" sldId="368"/>
            <ac:inkMk id="115" creationId="{41FADB1D-3F14-4D54-8A0E-BCEDE214A454}"/>
          </ac:inkMkLst>
        </pc:inkChg>
        <pc:inkChg chg="mod">
          <ac:chgData name="Brian Fagel" userId="8599d741fee8247f" providerId="LiveId" clId="{6C92BA51-DAC1-4E1E-8280-4A3BFD22FB64}" dt="2020-08-06T22:30:19.067" v="1"/>
          <ac:inkMkLst>
            <pc:docMk/>
            <pc:sldMk cId="1405023322" sldId="368"/>
            <ac:inkMk id="116" creationId="{41FC8274-28BC-42FC-BABA-874ECC88CF0D}"/>
          </ac:inkMkLst>
        </pc:inkChg>
        <pc:inkChg chg="mod">
          <ac:chgData name="Brian Fagel" userId="8599d741fee8247f" providerId="LiveId" clId="{6C92BA51-DAC1-4E1E-8280-4A3BFD22FB64}" dt="2020-08-06T22:30:19.067" v="1"/>
          <ac:inkMkLst>
            <pc:docMk/>
            <pc:sldMk cId="1405023322" sldId="368"/>
            <ac:inkMk id="117" creationId="{C06FC59F-5C54-4AA4-B7CD-A5C4426A503A}"/>
          </ac:inkMkLst>
        </pc:inkChg>
        <pc:inkChg chg="mod">
          <ac:chgData name="Brian Fagel" userId="8599d741fee8247f" providerId="LiveId" clId="{6C92BA51-DAC1-4E1E-8280-4A3BFD22FB64}" dt="2020-08-06T22:30:19.067" v="1"/>
          <ac:inkMkLst>
            <pc:docMk/>
            <pc:sldMk cId="1405023322" sldId="368"/>
            <ac:inkMk id="118" creationId="{28651913-6A88-423D-A087-F6F2BA74EB67}"/>
          </ac:inkMkLst>
        </pc:inkChg>
        <pc:inkChg chg="mod">
          <ac:chgData name="Brian Fagel" userId="8599d741fee8247f" providerId="LiveId" clId="{6C92BA51-DAC1-4E1E-8280-4A3BFD22FB64}" dt="2020-08-06T22:30:19.067" v="1"/>
          <ac:inkMkLst>
            <pc:docMk/>
            <pc:sldMk cId="1405023322" sldId="368"/>
            <ac:inkMk id="119" creationId="{BE57C41F-B640-4F95-BFAB-2E657B391100}"/>
          </ac:inkMkLst>
        </pc:inkChg>
        <pc:inkChg chg="mod">
          <ac:chgData name="Brian Fagel" userId="8599d741fee8247f" providerId="LiveId" clId="{6C92BA51-DAC1-4E1E-8280-4A3BFD22FB64}" dt="2020-08-06T22:30:19.067" v="1"/>
          <ac:inkMkLst>
            <pc:docMk/>
            <pc:sldMk cId="1405023322" sldId="368"/>
            <ac:inkMk id="120" creationId="{E3088AA9-36E6-43AD-BF0B-60700CE1B9BB}"/>
          </ac:inkMkLst>
        </pc:inkChg>
        <pc:inkChg chg="mod">
          <ac:chgData name="Brian Fagel" userId="8599d741fee8247f" providerId="LiveId" clId="{6C92BA51-DAC1-4E1E-8280-4A3BFD22FB64}" dt="2020-08-06T22:30:19.067" v="1"/>
          <ac:inkMkLst>
            <pc:docMk/>
            <pc:sldMk cId="1405023322" sldId="368"/>
            <ac:inkMk id="121" creationId="{93D3741B-B25E-404D-B513-D39B1471A767}"/>
          </ac:inkMkLst>
        </pc:inkChg>
        <pc:inkChg chg="mod">
          <ac:chgData name="Brian Fagel" userId="8599d741fee8247f" providerId="LiveId" clId="{6C92BA51-DAC1-4E1E-8280-4A3BFD22FB64}" dt="2020-08-06T22:30:19.067" v="1"/>
          <ac:inkMkLst>
            <pc:docMk/>
            <pc:sldMk cId="1405023322" sldId="368"/>
            <ac:inkMk id="122" creationId="{A425EDE6-E656-4406-9052-55244B20990A}"/>
          </ac:inkMkLst>
        </pc:inkChg>
        <pc:inkChg chg="mod">
          <ac:chgData name="Brian Fagel" userId="8599d741fee8247f" providerId="LiveId" clId="{6C92BA51-DAC1-4E1E-8280-4A3BFD22FB64}" dt="2020-08-06T22:30:19.067" v="1"/>
          <ac:inkMkLst>
            <pc:docMk/>
            <pc:sldMk cId="1405023322" sldId="368"/>
            <ac:inkMk id="123" creationId="{B96551B5-699B-4045-9CEE-FC61EFE54251}"/>
          </ac:inkMkLst>
        </pc:inkChg>
        <pc:inkChg chg="mod">
          <ac:chgData name="Brian Fagel" userId="8599d741fee8247f" providerId="LiveId" clId="{6C92BA51-DAC1-4E1E-8280-4A3BFD22FB64}" dt="2020-08-06T22:30:19.067" v="1"/>
          <ac:inkMkLst>
            <pc:docMk/>
            <pc:sldMk cId="1405023322" sldId="368"/>
            <ac:inkMk id="124" creationId="{59D8362D-5848-45F0-8ADA-7BD8E26AC53A}"/>
          </ac:inkMkLst>
        </pc:inkChg>
        <pc:inkChg chg="mod">
          <ac:chgData name="Brian Fagel" userId="8599d741fee8247f" providerId="LiveId" clId="{6C92BA51-DAC1-4E1E-8280-4A3BFD22FB64}" dt="2020-08-06T22:30:19.067" v="1"/>
          <ac:inkMkLst>
            <pc:docMk/>
            <pc:sldMk cId="1405023322" sldId="368"/>
            <ac:inkMk id="125" creationId="{8108E72E-18F4-4FD9-800F-A5C470D2D94A}"/>
          </ac:inkMkLst>
        </pc:inkChg>
        <pc:inkChg chg="mod">
          <ac:chgData name="Brian Fagel" userId="8599d741fee8247f" providerId="LiveId" clId="{6C92BA51-DAC1-4E1E-8280-4A3BFD22FB64}" dt="2020-08-06T22:30:19.067" v="1"/>
          <ac:inkMkLst>
            <pc:docMk/>
            <pc:sldMk cId="1405023322" sldId="368"/>
            <ac:inkMk id="126" creationId="{BC24FF03-9C62-421E-881F-90D71B372364}"/>
          </ac:inkMkLst>
        </pc:inkChg>
        <pc:inkChg chg="mod">
          <ac:chgData name="Brian Fagel" userId="8599d741fee8247f" providerId="LiveId" clId="{6C92BA51-DAC1-4E1E-8280-4A3BFD22FB64}" dt="2020-08-06T22:30:19.067" v="1"/>
          <ac:inkMkLst>
            <pc:docMk/>
            <pc:sldMk cId="1405023322" sldId="368"/>
            <ac:inkMk id="127" creationId="{A0DE4B23-9A89-49C2-B069-B7ECF0FD815B}"/>
          </ac:inkMkLst>
        </pc:inkChg>
        <pc:inkChg chg="mod">
          <ac:chgData name="Brian Fagel" userId="8599d741fee8247f" providerId="LiveId" clId="{6C92BA51-DAC1-4E1E-8280-4A3BFD22FB64}" dt="2020-08-06T22:30:19.067" v="1"/>
          <ac:inkMkLst>
            <pc:docMk/>
            <pc:sldMk cId="1405023322" sldId="368"/>
            <ac:inkMk id="128" creationId="{A1773D19-F5B8-43E0-A360-01881D03A6F7}"/>
          </ac:inkMkLst>
        </pc:inkChg>
        <pc:inkChg chg="mod">
          <ac:chgData name="Brian Fagel" userId="8599d741fee8247f" providerId="LiveId" clId="{6C92BA51-DAC1-4E1E-8280-4A3BFD22FB64}" dt="2020-08-06T22:30:19.067" v="1"/>
          <ac:inkMkLst>
            <pc:docMk/>
            <pc:sldMk cId="1405023322" sldId="368"/>
            <ac:inkMk id="129" creationId="{041CA722-F2EE-4A3E-B600-8F2D484A9840}"/>
          </ac:inkMkLst>
        </pc:inkChg>
        <pc:inkChg chg="mod">
          <ac:chgData name="Brian Fagel" userId="8599d741fee8247f" providerId="LiveId" clId="{6C92BA51-DAC1-4E1E-8280-4A3BFD22FB64}" dt="2020-08-06T22:30:19.067" v="1"/>
          <ac:inkMkLst>
            <pc:docMk/>
            <pc:sldMk cId="1405023322" sldId="368"/>
            <ac:inkMk id="130" creationId="{557221A3-AE74-4A7E-992C-7B99A838F334}"/>
          </ac:inkMkLst>
        </pc:inkChg>
        <pc:inkChg chg="mod">
          <ac:chgData name="Brian Fagel" userId="8599d741fee8247f" providerId="LiveId" clId="{6C92BA51-DAC1-4E1E-8280-4A3BFD22FB64}" dt="2020-08-06T22:30:19.067" v="1"/>
          <ac:inkMkLst>
            <pc:docMk/>
            <pc:sldMk cId="1405023322" sldId="368"/>
            <ac:inkMk id="131" creationId="{3CB41F17-B19B-48C7-BC5B-E60745064BDD}"/>
          </ac:inkMkLst>
        </pc:inkChg>
        <pc:inkChg chg="mod">
          <ac:chgData name="Brian Fagel" userId="8599d741fee8247f" providerId="LiveId" clId="{6C92BA51-DAC1-4E1E-8280-4A3BFD22FB64}" dt="2020-08-06T22:30:19.067" v="1"/>
          <ac:inkMkLst>
            <pc:docMk/>
            <pc:sldMk cId="1405023322" sldId="368"/>
            <ac:inkMk id="132" creationId="{BD9C6DD2-673F-4615-94C8-58B8095641E4}"/>
          </ac:inkMkLst>
        </pc:inkChg>
        <pc:inkChg chg="mod">
          <ac:chgData name="Brian Fagel" userId="8599d741fee8247f" providerId="LiveId" clId="{6C92BA51-DAC1-4E1E-8280-4A3BFD22FB64}" dt="2020-08-06T22:30:19.067" v="1"/>
          <ac:inkMkLst>
            <pc:docMk/>
            <pc:sldMk cId="1405023322" sldId="368"/>
            <ac:inkMk id="133" creationId="{5D061E14-EADA-4F31-95CC-A3BC814FDB97}"/>
          </ac:inkMkLst>
        </pc:inkChg>
        <pc:inkChg chg="mod">
          <ac:chgData name="Brian Fagel" userId="8599d741fee8247f" providerId="LiveId" clId="{6C92BA51-DAC1-4E1E-8280-4A3BFD22FB64}" dt="2020-08-06T22:30:19.067" v="1"/>
          <ac:inkMkLst>
            <pc:docMk/>
            <pc:sldMk cId="1405023322" sldId="368"/>
            <ac:inkMk id="134" creationId="{0209BAFF-F16D-4C63-993D-61894A8CC3B4}"/>
          </ac:inkMkLst>
        </pc:inkChg>
        <pc:inkChg chg="mod">
          <ac:chgData name="Brian Fagel" userId="8599d741fee8247f" providerId="LiveId" clId="{6C92BA51-DAC1-4E1E-8280-4A3BFD22FB64}" dt="2020-08-06T22:30:19.067" v="1"/>
          <ac:inkMkLst>
            <pc:docMk/>
            <pc:sldMk cId="1405023322" sldId="368"/>
            <ac:inkMk id="135" creationId="{4CEA6C9A-B4D6-4E4F-AC89-B2B8DE61D8AD}"/>
          </ac:inkMkLst>
        </pc:inkChg>
        <pc:inkChg chg="mod">
          <ac:chgData name="Brian Fagel" userId="8599d741fee8247f" providerId="LiveId" clId="{6C92BA51-DAC1-4E1E-8280-4A3BFD22FB64}" dt="2020-08-06T22:30:19.067" v="1"/>
          <ac:inkMkLst>
            <pc:docMk/>
            <pc:sldMk cId="1405023322" sldId="368"/>
            <ac:inkMk id="136" creationId="{0300A711-BF90-4693-B927-6514E2A30950}"/>
          </ac:inkMkLst>
        </pc:inkChg>
        <pc:inkChg chg="mod">
          <ac:chgData name="Brian Fagel" userId="8599d741fee8247f" providerId="LiveId" clId="{6C92BA51-DAC1-4E1E-8280-4A3BFD22FB64}" dt="2020-08-06T22:30:19.067" v="1"/>
          <ac:inkMkLst>
            <pc:docMk/>
            <pc:sldMk cId="1405023322" sldId="368"/>
            <ac:inkMk id="137" creationId="{1E538A6B-FC45-4EB1-B15A-50B1F72EF146}"/>
          </ac:inkMkLst>
        </pc:inkChg>
        <pc:inkChg chg="mod">
          <ac:chgData name="Brian Fagel" userId="8599d741fee8247f" providerId="LiveId" clId="{6C92BA51-DAC1-4E1E-8280-4A3BFD22FB64}" dt="2020-08-06T22:30:19.067" v="1"/>
          <ac:inkMkLst>
            <pc:docMk/>
            <pc:sldMk cId="1405023322" sldId="368"/>
            <ac:inkMk id="138" creationId="{EB0ECB9C-494B-482E-BC3F-C145CB93ACB6}"/>
          </ac:inkMkLst>
        </pc:inkChg>
        <pc:inkChg chg="mod">
          <ac:chgData name="Brian Fagel" userId="8599d741fee8247f" providerId="LiveId" clId="{6C92BA51-DAC1-4E1E-8280-4A3BFD22FB64}" dt="2020-08-06T22:30:19.067" v="1"/>
          <ac:inkMkLst>
            <pc:docMk/>
            <pc:sldMk cId="1405023322" sldId="368"/>
            <ac:inkMk id="139" creationId="{9730949C-6933-47AD-BEDD-2705A101F4CB}"/>
          </ac:inkMkLst>
        </pc:inkChg>
        <pc:inkChg chg="mod">
          <ac:chgData name="Brian Fagel" userId="8599d741fee8247f" providerId="LiveId" clId="{6C92BA51-DAC1-4E1E-8280-4A3BFD22FB64}" dt="2020-08-06T22:30:19.067" v="1"/>
          <ac:inkMkLst>
            <pc:docMk/>
            <pc:sldMk cId="1405023322" sldId="368"/>
            <ac:inkMk id="140" creationId="{905EC65D-4DE3-4425-AE46-59641F6DB386}"/>
          </ac:inkMkLst>
        </pc:inkChg>
        <pc:inkChg chg="mod">
          <ac:chgData name="Brian Fagel" userId="8599d741fee8247f" providerId="LiveId" clId="{6C92BA51-DAC1-4E1E-8280-4A3BFD22FB64}" dt="2020-08-06T22:30:19.067" v="1"/>
          <ac:inkMkLst>
            <pc:docMk/>
            <pc:sldMk cId="1405023322" sldId="368"/>
            <ac:inkMk id="141" creationId="{93648BB9-400E-4DA6-823A-7E69B5D4C935}"/>
          </ac:inkMkLst>
        </pc:inkChg>
        <pc:inkChg chg="mod">
          <ac:chgData name="Brian Fagel" userId="8599d741fee8247f" providerId="LiveId" clId="{6C92BA51-DAC1-4E1E-8280-4A3BFD22FB64}" dt="2020-08-06T22:30:19.067" v="1"/>
          <ac:inkMkLst>
            <pc:docMk/>
            <pc:sldMk cId="1405023322" sldId="368"/>
            <ac:inkMk id="142" creationId="{F7286B9C-64FB-4A6F-852B-9022A94274C9}"/>
          </ac:inkMkLst>
        </pc:inkChg>
        <pc:inkChg chg="mod">
          <ac:chgData name="Brian Fagel" userId="8599d741fee8247f" providerId="LiveId" clId="{6C92BA51-DAC1-4E1E-8280-4A3BFD22FB64}" dt="2020-08-06T22:30:19.067" v="1"/>
          <ac:inkMkLst>
            <pc:docMk/>
            <pc:sldMk cId="1405023322" sldId="368"/>
            <ac:inkMk id="143" creationId="{771F36FE-E99A-4672-8567-3FB201CEACC9}"/>
          </ac:inkMkLst>
        </pc:inkChg>
        <pc:inkChg chg="mod">
          <ac:chgData name="Brian Fagel" userId="8599d741fee8247f" providerId="LiveId" clId="{6C92BA51-DAC1-4E1E-8280-4A3BFD22FB64}" dt="2020-08-06T22:30:19.067" v="1"/>
          <ac:inkMkLst>
            <pc:docMk/>
            <pc:sldMk cId="1405023322" sldId="368"/>
            <ac:inkMk id="144" creationId="{0102CD7F-0849-42D4-B28C-CACF3810CBA9}"/>
          </ac:inkMkLst>
        </pc:inkChg>
        <pc:inkChg chg="mod">
          <ac:chgData name="Brian Fagel" userId="8599d741fee8247f" providerId="LiveId" clId="{6C92BA51-DAC1-4E1E-8280-4A3BFD22FB64}" dt="2020-08-06T22:30:19.067" v="1"/>
          <ac:inkMkLst>
            <pc:docMk/>
            <pc:sldMk cId="1405023322" sldId="368"/>
            <ac:inkMk id="145" creationId="{2E1A8931-5643-4D10-AFE0-E69137540E4F}"/>
          </ac:inkMkLst>
        </pc:inkChg>
        <pc:inkChg chg="mod">
          <ac:chgData name="Brian Fagel" userId="8599d741fee8247f" providerId="LiveId" clId="{6C92BA51-DAC1-4E1E-8280-4A3BFD22FB64}" dt="2020-08-06T22:30:19.067" v="1"/>
          <ac:inkMkLst>
            <pc:docMk/>
            <pc:sldMk cId="1405023322" sldId="368"/>
            <ac:inkMk id="146" creationId="{1C9F4C18-AAF8-485B-B4B7-61F8AA9CF26A}"/>
          </ac:inkMkLst>
        </pc:inkChg>
        <pc:inkChg chg="mod">
          <ac:chgData name="Brian Fagel" userId="8599d741fee8247f" providerId="LiveId" clId="{6C92BA51-DAC1-4E1E-8280-4A3BFD22FB64}" dt="2020-08-06T22:30:19.067" v="1"/>
          <ac:inkMkLst>
            <pc:docMk/>
            <pc:sldMk cId="1405023322" sldId="368"/>
            <ac:inkMk id="147" creationId="{A72C8AB9-56C1-445B-BB0C-2682A23777D6}"/>
          </ac:inkMkLst>
        </pc:inkChg>
        <pc:inkChg chg="mod">
          <ac:chgData name="Brian Fagel" userId="8599d741fee8247f" providerId="LiveId" clId="{6C92BA51-DAC1-4E1E-8280-4A3BFD22FB64}" dt="2020-08-06T22:30:19.067" v="1"/>
          <ac:inkMkLst>
            <pc:docMk/>
            <pc:sldMk cId="1405023322" sldId="368"/>
            <ac:inkMk id="148" creationId="{283FF402-823B-4F19-9851-0CCD7B55F8DB}"/>
          </ac:inkMkLst>
        </pc:inkChg>
      </pc:sldChg>
      <pc:sldChg chg="modSp mod modAnim">
        <pc:chgData name="Brian Fagel" userId="8599d741fee8247f" providerId="LiveId" clId="{6C92BA51-DAC1-4E1E-8280-4A3BFD22FB64}" dt="2020-08-13T15:43:05.932" v="1033"/>
        <pc:sldMkLst>
          <pc:docMk/>
          <pc:sldMk cId="1536646198" sldId="369"/>
        </pc:sldMkLst>
        <pc:spChg chg="mod">
          <ac:chgData name="Brian Fagel" userId="8599d741fee8247f" providerId="LiveId" clId="{6C92BA51-DAC1-4E1E-8280-4A3BFD22FB64}" dt="2020-08-13T15:41:15.710" v="999" actId="167"/>
          <ac:spMkLst>
            <pc:docMk/>
            <pc:sldMk cId="1536646198" sldId="369"/>
            <ac:spMk id="39" creationId="{2C8B35E8-8F77-4D25-904D-C746377187E6}"/>
          </ac:spMkLst>
        </pc:spChg>
        <pc:inkChg chg="mod">
          <ac:chgData name="Brian Fagel" userId="8599d741fee8247f" providerId="LiveId" clId="{6C92BA51-DAC1-4E1E-8280-4A3BFD22FB64}" dt="2020-08-13T15:41:21.531" v="1001" actId="1076"/>
          <ac:inkMkLst>
            <pc:docMk/>
            <pc:sldMk cId="1536646198" sldId="369"/>
            <ac:inkMk id="37" creationId="{DD993DA4-FBB9-46EC-9CC6-14CC17052A78}"/>
          </ac:inkMkLst>
        </pc:inkChg>
      </pc:sldChg>
    </pc:docChg>
  </pc:docChgLst>
  <pc:docChgLst>
    <pc:chgData name="Brian Fagel" userId="8599d741fee8247f" providerId="LiveId" clId="{FA77F1E8-2E78-4A9A-8A1A-931F17B78AD7}"/>
    <pc:docChg chg="delSld">
      <pc:chgData name="Brian Fagel" userId="8599d741fee8247f" providerId="LiveId" clId="{FA77F1E8-2E78-4A9A-8A1A-931F17B78AD7}" dt="2021-01-12T16:50:59.636" v="0" actId="47"/>
      <pc:docMkLst>
        <pc:docMk/>
      </pc:docMkLst>
      <pc:sldChg chg="del">
        <pc:chgData name="Brian Fagel" userId="8599d741fee8247f" providerId="LiveId" clId="{FA77F1E8-2E78-4A9A-8A1A-931F17B78AD7}" dt="2021-01-12T16:50:59.636" v="0" actId="47"/>
        <pc:sldMkLst>
          <pc:docMk/>
          <pc:sldMk cId="0" sldId="363"/>
        </pc:sldMkLst>
      </pc:sldChg>
    </pc:docChg>
  </pc:docChgLst>
  <pc:docChgLst>
    <pc:chgData name="Brian Fagel" userId="8599d741fee8247f" providerId="LiveId" clId="{127F6E35-732C-438D-AC85-212259163E8C}"/>
    <pc:docChg chg="custSel modSld">
      <pc:chgData name="Brian Fagel" userId="8599d741fee8247f" providerId="LiveId" clId="{127F6E35-732C-438D-AC85-212259163E8C}" dt="2020-06-01T19:50:31.954" v="50" actId="20577"/>
      <pc:docMkLst>
        <pc:docMk/>
      </pc:docMkLst>
      <pc:sldChg chg="modSp">
        <pc:chgData name="Brian Fagel" userId="8599d741fee8247f" providerId="LiveId" clId="{127F6E35-732C-438D-AC85-212259163E8C}" dt="2020-06-01T19:50:31.954" v="50" actId="20577"/>
        <pc:sldMkLst>
          <pc:docMk/>
          <pc:sldMk cId="269404472" sldId="366"/>
        </pc:sldMkLst>
        <pc:spChg chg="mod">
          <ac:chgData name="Brian Fagel" userId="8599d741fee8247f" providerId="LiveId" clId="{127F6E35-732C-438D-AC85-212259163E8C}" dt="2020-06-01T19:50:31.954" v="50" actId="20577"/>
          <ac:spMkLst>
            <pc:docMk/>
            <pc:sldMk cId="269404472" sldId="366"/>
            <ac:spMk id="16" creationId="{86B4ED6A-D5BA-42FB-A79E-0E448179F324}"/>
          </ac:spMkLst>
        </pc:spChg>
      </pc:sldChg>
      <pc:sldChg chg="modNotesTx">
        <pc:chgData name="Brian Fagel" userId="8599d741fee8247f" providerId="LiveId" clId="{127F6E35-732C-438D-AC85-212259163E8C}" dt="2020-06-01T19:35:20.941" v="22" actId="20577"/>
        <pc:sldMkLst>
          <pc:docMk/>
          <pc:sldMk cId="1536646198" sldId="36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5DB1459-B3AC-E14E-ACC9-405C1103997E}"/>
              </a:ext>
            </a:extLst>
          </p:cNvPr>
          <p:cNvSpPr>
            <a:spLocks noGrp="1"/>
          </p:cNvSpPr>
          <p:nvPr>
            <p:ph type="hdr" sz="quarter"/>
          </p:nvPr>
        </p:nvSpPr>
        <p:spPr>
          <a:xfrm>
            <a:off x="0" y="0"/>
            <a:ext cx="2971800" cy="458788"/>
          </a:xfrm>
          <a:prstGeom prst="rect">
            <a:avLst/>
          </a:prstGeom>
        </p:spPr>
        <p:txBody>
          <a:bodyPr vert="horz" wrap="square" lIns="91440" tIns="45720" rIns="91440" bIns="45720" numCol="1" anchor="t" anchorCtr="0" compatLnSpc="1">
            <a:prstTxWarp prst="textNoShape">
              <a:avLst/>
            </a:prstTxWarp>
          </a:bodyPr>
          <a:lstStyle>
            <a:lvl1pPr>
              <a:defRPr sz="1200">
                <a:latin typeface="Times" panose="02020603050405020304" pitchFamily="18" charset="0"/>
              </a:defRPr>
            </a:lvl1pPr>
          </a:lstStyle>
          <a:p>
            <a:pPr>
              <a:defRPr/>
            </a:pPr>
            <a:endParaRPr lang="en-US" altLang="en-US"/>
          </a:p>
        </p:txBody>
      </p:sp>
      <p:sp>
        <p:nvSpPr>
          <p:cNvPr id="3" name="Date Placeholder 2">
            <a:extLst>
              <a:ext uri="{FF2B5EF4-FFF2-40B4-BE49-F238E27FC236}">
                <a16:creationId xmlns:a16="http://schemas.microsoft.com/office/drawing/2014/main" id="{AF2F297B-0810-9645-B020-F90705074352}"/>
              </a:ext>
            </a:extLst>
          </p:cNvPr>
          <p:cNvSpPr>
            <a:spLocks noGrp="1"/>
          </p:cNvSpPr>
          <p:nvPr>
            <p:ph type="dt" sz="quarter" idx="1"/>
          </p:nvPr>
        </p:nvSpPr>
        <p:spPr>
          <a:xfrm>
            <a:off x="3884613" y="0"/>
            <a:ext cx="2971800" cy="458788"/>
          </a:xfrm>
          <a:prstGeom prst="rect">
            <a:avLst/>
          </a:prstGeom>
        </p:spPr>
        <p:txBody>
          <a:bodyPr vert="horz" wrap="square" lIns="91440" tIns="45720" rIns="91440" bIns="45720" numCol="1" anchor="t" anchorCtr="0" compatLnSpc="1">
            <a:prstTxWarp prst="textNoShape">
              <a:avLst/>
            </a:prstTxWarp>
          </a:bodyPr>
          <a:lstStyle>
            <a:lvl1pPr algn="r">
              <a:defRPr sz="1200">
                <a:latin typeface="Times" panose="02020603050405020304" pitchFamily="18" charset="0"/>
              </a:defRPr>
            </a:lvl1pPr>
          </a:lstStyle>
          <a:p>
            <a:pPr>
              <a:defRPr/>
            </a:pPr>
            <a:fld id="{EB0F7430-483B-D747-93E2-DEA000DFCC99}" type="datetimeFigureOut">
              <a:rPr lang="en-US" altLang="en-US"/>
              <a:pPr>
                <a:defRPr/>
              </a:pPr>
              <a:t>1/12/2021</a:t>
            </a:fld>
            <a:endParaRPr lang="en-US" altLang="en-US"/>
          </a:p>
        </p:txBody>
      </p:sp>
      <p:sp>
        <p:nvSpPr>
          <p:cNvPr id="4" name="Footer Placeholder 3">
            <a:extLst>
              <a:ext uri="{FF2B5EF4-FFF2-40B4-BE49-F238E27FC236}">
                <a16:creationId xmlns:a16="http://schemas.microsoft.com/office/drawing/2014/main" id="{C64F89B0-BB85-1D4C-AFF4-C4F979F109F9}"/>
              </a:ext>
            </a:extLst>
          </p:cNvPr>
          <p:cNvSpPr>
            <a:spLocks noGrp="1"/>
          </p:cNvSpPr>
          <p:nvPr>
            <p:ph type="ftr" sz="quarter" idx="2"/>
          </p:nvPr>
        </p:nvSpPr>
        <p:spPr>
          <a:xfrm>
            <a:off x="0" y="8685213"/>
            <a:ext cx="2971800" cy="458787"/>
          </a:xfrm>
          <a:prstGeom prst="rect">
            <a:avLst/>
          </a:prstGeom>
        </p:spPr>
        <p:txBody>
          <a:bodyPr vert="horz" wrap="square" lIns="91440" tIns="45720" rIns="91440" bIns="45720" numCol="1" anchor="b" anchorCtr="0" compatLnSpc="1">
            <a:prstTxWarp prst="textNoShape">
              <a:avLst/>
            </a:prstTxWarp>
          </a:bodyPr>
          <a:lstStyle>
            <a:lvl1pPr>
              <a:defRPr sz="1200">
                <a:latin typeface="Times" panose="02020603050405020304" pitchFamily="18" charset="0"/>
              </a:defRPr>
            </a:lvl1pPr>
          </a:lstStyle>
          <a:p>
            <a:pPr>
              <a:defRPr/>
            </a:pPr>
            <a:endParaRPr lang="en-US" altLang="en-US"/>
          </a:p>
        </p:txBody>
      </p:sp>
      <p:sp>
        <p:nvSpPr>
          <p:cNvPr id="5" name="Slide Number Placeholder 4">
            <a:extLst>
              <a:ext uri="{FF2B5EF4-FFF2-40B4-BE49-F238E27FC236}">
                <a16:creationId xmlns:a16="http://schemas.microsoft.com/office/drawing/2014/main" id="{7086779B-2C45-1140-8765-7748B53541F0}"/>
              </a:ext>
            </a:extLst>
          </p:cNvPr>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76889760-72AD-5340-BECE-599C2680E72F}" type="slidenum">
              <a:rPr lang="en-US" altLang="en-US"/>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3T15:17:44.968"/>
    </inkml:context>
    <inkml:brush xml:id="br0">
      <inkml:brushProperty name="width" value="0.05" units="cm"/>
      <inkml:brushProperty name="height" value="0.05" units="cm"/>
      <inkml:brushProperty name="color" value="#E71224"/>
    </inkml:brush>
  </inkml:definitions>
  <inkml:trace contextRef="#ctx0" brushRef="#br0">104 25 4736,'-4'-5'9367,"2"4"-8884,0-1-365,1 0 0,-1 1-1,0-1 1,0 1 0,0-1-1,-1 1 1,1 0 0,0 0 0,0 0-1,-1 0 1,1 1 0,0-1-1,-4 0 1,-9 0-79,13 1-32,1-1 1,-1 1-1,0 0 0,0 0 1,0 0-1,0 0 1,0 1-1,0-1 0,0 0 1,0 1-1,0-1 0,0 1 1,0 0-1,-2 1 1,-3 0-101,7-2 111,-1 1-1,1-1 1,-1 0 0,0 0 0,1 1 0,-1-1-1,1 0 1,-1 0 0,0 1 0,1-1 0,-1 1-1,1-1 1,-1 0 0,1 1 0,-1 0-1,0 0 58,0 4-86,0-4 95,1 0-1,0-1 0,0 1 0,0 0 0,0 0 1,1-1-1,-1 1 0,0 0 0,0-1 0,0 1 1,1 0-1,-1 0 0,0-1 0,1 1 0,-1 0 1,0-1-1,1 1 0,-1-1 0,1 1 0,-1 0 1,1-1-1,-1 1 0,1-1 0,-1 1 0,1-1 1,0 0-1,-1 1 0,1-1 0,0 0 0,-1 1 1,1-1-1,0 0 0,0 0 0,-1 1 0,1-1 1,0 0-1,0 0 0,-1 0 0,3 0 0,2-1 101,0 1 1,0-1-1,0 0 0,9-4 0,-1 2 138,-12 3-244,1-1-1,-1 1 1,0 0 0,1-1-1,-1 1 1,0-1 0,1 1-1,-1-1 1,2-1-1,-2-3 309,-10-1-583,7 5 196,-1-1 0,1 1-1,0 0 1,-1 0-1,0 1 1,1-1-1,-1 0 1,1 1 0,-1 0-1,0-1 1,1 1-1,-1 0 1,0 0 0,1 1-1,-1-1 1,0 0-1,1 1 1,-5 1 0,5-1 6,2 0 43,0-1 0,0 0 27,-1 0-75,0 1 1,0 0 0,1-1-1,-1 1 1,0 0 0,1-1 0,-1 1-1,0 0 1,1-1 0,-1 1-1,1 0 1,-1 0 0,1 0-1,0 0 1,-1 0 0,1-1-1,0 1 1,-1 0 0,1 0 0,0 0-1,0 0 1,0 1 0,0-1 95,5 0-12,9 0 56,3-4 159,-13 3-237,-1 0-1,0 0 1,0-1 0,0 0 0,0 0 0,0 0 0,0 0-1,0 0 1,3-2 0,0 0-20,1-1 940,-6 3-3840,-3 0-4305,-5 1 2150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3T15:17:47.313"/>
    </inkml:context>
    <inkml:brush xml:id="br0">
      <inkml:brushProperty name="width" value="0.05" units="cm"/>
      <inkml:brushProperty name="height" value="0.05" units="cm"/>
      <inkml:brushProperty name="color" value="#E71224"/>
    </inkml:brush>
  </inkml:definitions>
  <inkml:trace contextRef="#ctx0" brushRef="#br0">1 40 5248,'0'0'96,"0"0"0,0 0-1,0 0 1,0 0 0,0 0 0,0 0 0,0 0 0,0-1 0,0 1-1,0 0 1,0 0 0,0 0 0,0 0 0,0 0 0,0 0 0,0 0-1,0 0 1,0 0 0,0 0 0,0 0 0,0 0 0,0 0-1,0 0 1,0 0 0,0 0 0,0 0 0,0 0 0,0 0 0,0 0-1,0 0 1,0 0 0,0 0 0,0 0 0,0 0 0,0 0 0,0-1-1,0 1 1,0 0 0,0 0 0,0 0 0,0 0 0,0 0 0,0 0-1,0 0 1,0 0 0,0 0 0,0 0 0,0 0 0,0 0 0,0 0-1,0 0 1,0 0 0,0 0 0,0 0 0,0 0 0,0 0 0,0 0-1,0 0 1,5-4 3055,12-4-1524,-15 7-1666,19-5 4289,12 5-3129,-18 1 964,-14 0-2079,-1 0 0,1 0 0,-1 0 0,0 0 0,1 0 0,-1 0 0,1 0 0,-1 0 0,0 0 0,1 0 0,-1 0 0,1 0 0,-1 0 0,0 0 0,1 0 0,-1 0 0,0 1 0,1-1 0,-1 0 0,0 0 0,1 0-1,-1 1 1,0-1 0,1 0 0,-1 1 0,0-1 0,1 0 0,-1 0 0,0 1 0,0-1 0,0 0 0,1 1 0,-1-1 0,0 1 0,0 0 0,0-1-22,0 1-1,0 0 1,0-1 0,-1 1-1,1-1 1,0 1 0,-1 0-1,1-1 1,0 1 0,-1-1-1,1 1 1,-1-1-1,1 1 1,-1-1 0,1 1-1,-1-1 1,1 1 0,-1-1-1,0 1 1,-3 1 32,-1 0 0,0-1 1,1 1-1,-1-1 0,0 0 0,0 0 0,0-1 1,0 0-1,0 1 0,0-2 0,-7 0 0,-6 1 14,18 0-30,0 0 1,0 0-1,-1 0 0,1 0 0,0 0 1,0 0-1,-1 0 0,1 0 1,0 0-1,-1 0 0,1 0 1,0 0-1,0 0 0,-1 0 1,1 0-1,0-1 0,0 1 0,-1 0 1,1 0-1,0 0 0,0 0 1,0 0-1,-1 0 0,1-1 1,0 1-1,0 0 0,0 0 0,0 0 1,-1-1-1,1 1 0,0 0 1,0 0-1,0-1 0,0 1 1,0 0-1,0 0 0,0-1 1,-1 1-1,1 0 0,0 0 0,0-1 1,0 1-1,0 0 0,0 0 1,0-1-1,0 1 0,1 0 1,-1 0-1,0-1 0,0 0 13,0 0-1,1 0 0,-1 0 1,1 1-1,-1-1 0,1 0 1,-1 0-1,1 1 1,-1-1-1,1 0 0,0 1 1,0-2-1,4-1 78,0 0 0,0 0-1,0 0 1,1 1 0,-1-1 0,1 1 0,-1 1 0,1-1 0,0 1-1,0 0 1,0 0 0,6 0 0,-9 2-2,1 0-1,-1 0 1,1 1-1,-1-1 1,1 1 0,3 2-1,-7-4-91,0 1 0,0-1 0,0 1 0,0-1 0,0 0 0,0 1 0,0-1 0,0 1 0,0-1 0,0 1 0,0-1 0,0 0 0,0 1 0,0-1 0,0 1 0,0-1 0,0 0 0,0 1 0,-1-1 0,1 0 0,0 1 0,0-1 0,-1 0 0,1 1 0,0-1 0,0 0 0,-1 1 0,1-1 0,0 0 0,-1 0 0,1 1 0,0-1 0,-1 0 0,1 0 0,-1 1 0,-14 9-76,-4-5-14,10-2 114,1 0-1,-1-1 0,0 0 0,0-1 0,-9 1 1,16-3-26,1 0 17,0 1 37,7-3 397,-5 3-4121,0 0-3973,-1 0 2311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3T15:17:50.864"/>
    </inkml:context>
    <inkml:brush xml:id="br0">
      <inkml:brushProperty name="width" value="0.05" units="cm"/>
      <inkml:brushProperty name="height" value="0.05" units="cm"/>
      <inkml:brushProperty name="color" value="#E71224"/>
    </inkml:brush>
  </inkml:definitions>
  <inkml:trace contextRef="#ctx0" brushRef="#br0">141 21 3712,'0'0'2094,"0"-9"6584,0 8-8607,0 1 1,0-1-1,0 1 1,-1-1-1,1 1 0,0 0 1,-1-1-1,1 1 1,0 0-1,0-1 1,-1 1-1,1 0 0,-1-1 1,1 1-1,0 0 1,-1 0-1,1 0 0,-1-1 1,1 1-1,-1 0 1,-4-1 1,-1-1 1,1 2 0,-1-1 0,1 1 0,-1 0 0,1 0 0,-1 0-1,1 1 1,-1 0 0,-8 2 0,9-2 11,1 0 0,-1 1 1,1 0-1,0-1 0,0 1 0,0 1 0,0-1 1,0 1-1,0-1 0,1 1 0,-1 0 0,1 0 1,-4 5-1,6-7-57,1-1 0,-1 1 0,1-1 0,-1 1 0,1 0 0,0-1 0,-1 1 0,1 0 0,-1 0 0,1-1 0,0 1 0,0 0 0,0 0 0,-1-1 0,1 1 0,0 0 0,0 0 0,0 0 0,0-1 1,0 1-1,0 0 0,0 0 0,1 0 0,-1-1 0,0 1 0,0 0 0,1 0 0,-1-1 0,0 1 0,1 0 0,-1-1 0,1 1 0,-1 0 0,1-1 0,-1 1 0,1-1 0,-1 1 0,1 0 0,-1-1 0,1 0 0,0 1 0,-1-1 0,1 1 0,0-1 0,1 1 0,2 0 25,-1 1-1,1-1 0,0 0 0,0 0 0,0-1 0,0 1 0,6-1 0,-3 0 108,1 0 0,-1-1 0,1 0 0,-1-1 0,1 1 0,13-6 0,-18 5-127,0 1 1,1-1-1,-1 0 0,0 1 0,0-2 1,0 1-1,0 0 0,0 0 1,-1-1-1,1 0 0,-1 1 0,0-1 1,0 0-1,1 0 0,-2 0 0,3-5 1,-3 7-35,-1 1 0,0 0 0,0-1 0,0 1 0,0-1 0,1 1 0,-1 0 0,0-1 0,0 1 0,0-1 0,0 1 0,0-1 0,0 1 0,0 0 0,0-1 0,0 1 0,0-1 0,0 1 0,0-1 0,0 1 0,-1 0 0,1-1 0,0 1 0,0-1 0,0 1 0,0 0 0,-1-1 0,1 1 0,0 0 0,-1-1 0,1 1 0,0 0 0,0-1 0,-1 1 0,1 0 0,0 0 0,-1-1 0,1 1 0,-1 0 0,1 0 0,0 0 0,-1 0 0,1-1 0,-1 1 0,1 0 0,-1 0 0,1 0 0,0 0 0,-1 0 0,1 0 0,-1 0 0,1 0 0,-1 0 0,1 0 0,0 0 0,-1 1 0,0-1 0,-31 7 87,27-6-120,-5 2 173,1 0 1,-17 8-1,23-10-91,1 0 0,-1 1 0,1-1-1,0 0 1,0 1 0,0 0 0,0-1 0,0 1 0,0 0 0,0 0 0,0 0 0,1 0 0,-1 0 0,1 1-1,-3 3 1,4-5-36,0 0 0,0-1-1,0 1 1,-1-1 0,1 1 0,0 0-1,0-1 1,0 1 0,0-1 0,0 1-1,0 0 1,0-1 0,0 1-1,1-1 1,-1 1 0,0 0 0,0-1-1,0 1 1,1-1 0,-1 1 0,0-1-1,0 1 1,1 0 0,-1-1-1,1 1 1,0 0-2,0 0 0,0-1-1,0 1 1,0-1 0,1 1-1,-1-1 1,0 0 0,0 1 0,0-1-1,0 0 1,0 0 0,2 0-1,4 0-17,0 0-1,-1-1 1,11-2-1,-15 3 2,7-2-42,-5 2 76,1-1 1,-1 0 0,1 0 0,-1 0-1,1 0 1,-1-1 0,0 0-1,0 0 1,0 0 0,4-3 0,-7 5-36,-1-1 1,0 1 0,1 0 0,-1-1-1,0 1 1,0 0 0,0-1-1,1 1 1,-1-1 0,0 1 0,0 0-1,0-1 1,0 1 0,0-1-1,1 1 1,-1 0 0,0-1 0,0 1-1,0-1 1,0 1 0,0-1 0,0 1-1,-1 0 1,1-1 0,0 1-1,0-1 1,0 0 0,-10-9-90,7 9 120,0-1 1,0 0-1,0 1 0,0 0 0,0 0 0,-6-1 0,4 2 158,0 0 0,0 0 1,1 0-1,-1 1 0,0 0 0,0 0 0,0 0 1,-7 4-1,10-5-167,1 0 0,-1 1 1,1 0-1,0-1 0,-1 1 0,1 0 1,0-1-1,0 1 0,0 0 0,-1 0 1,1 0-1,0 0 0,0 0 0,0 1 1,0-1-1,1 0 0,-1 0 0,0 1 1,0-1-1,1 0 0,-1 1 0,1-1 1,-1 0-1,1 1 0,0-1 0,-1 1 1,1-1-1,0 1 0,0-1 1,0 1-1,0-1 0,1 3 0,-1-3-19,0 0 1,0-1-1,1 1 0,-1 0 0,0 0 1,1-1-1,-1 1 0,1 0 0,-1-1 1,1 1-1,-1 0 0,1-1 0,-1 1 1,1-1-1,-1 1 0,1-1 0,0 1 1,-1-1-1,1 1 0,0-1 0,1 1 1,0-1-25,0 1 0,0-1 0,-1 0 0,1 1 0,0-1 0,0 0 0,0 0 1,4-1-1,0 0-1,0-1 1,1 0-1,-1 0 1,8-4-1,-10 4 39,0 0 1,0-1-1,-1 1 0,1-1 0,-1 0 0,1 0 0,4-6 1,-7 8-10,0 0 1,0 0 0,0-1-1,0 1 1,-1 0 0,1-1-1,0 1 1,-1 0 0,1-1-1,-1 1 1,1-1 0,-1 1-1,0-1 1,1 1 0,-1-1-1,0 1 1,0-1 0,0 1-1,0-1 1,0 1 0,-1-1-1,1 1 1,0-1 0,-1 1-1,0-4 1,0 5 1,1-1-1,0 1 1,-1-1 0,1 1 0,0-1 0,-1 1-1,1 0 1,-1-1 0,1 1 0,-1-1 0,1 1-1,0 0 1,-1-1 0,0 1 0,1 0-1,-1 0 1,1-1 0,-1 1 0,1 0 0,-1 0-1,1 0 1,-1 0 0,0 0 0,1 0-1,-2 0 1,1 0 9,-1 0-1,1 1 1,-1-1-1,0 0 0,1 1 1,0 0-1,-1-1 1,1 1-1,-3 1 1,-2 3 32,1-1 1,0 1 0,-7 6-1,10-8-17,0-1 1,1 0-1,-1 0 0,1 1 0,-1-1 0,1 0 1,0 1-1,0 0 0,0-1 0,-1 5 0,2-6-21,0-1-1,-1 1 0,1 0 1,0-1-1,0 1 1,0-1-1,1 1 0,-1-1 1,0 1-1,0 0 0,0-1 1,0 1-1,0-1 0,1 1 1,-1-1-1,0 1 0,1-1 1,-1 1-1,0-1 0,1 1 1,0 0-1,-1-1-3,1 1 0,0-1 0,0 1 0,0-1 0,0 1 0,0-1 0,1 0 0,-1 1 0,0-1 0,0 0 0,0 0 0,0 0 0,0 0 0,0 0 0,2 0 0,3-1-20,-1 0-1,0 0 0,0 0 1,0-1-1,1 1 0,-1-1 1,-1-1-1,1 1 0,0-1 1,-1 0-1,1 0 0,-1 0 1,0 0-1,0-1 0,4-4 1,-7 7 10,-1 0 1,1 1 0,-1-1 0,1 0 0,-1 0-1,1 0 1,-1 0 0,0 0 0,0 0 0,1 1-1,-1-1 1,0 0 0,0 0 0,0 0 0,0 0-1,0 0 1,0 0 0,0 0 0,0 0 0,-1 0-1,1 0 1,0 0 0,-1 0 0,1 1 0,0-1-1,-1 0 1,1 0 0,-1 0 0,1 0 0,-1 1-1,0-1 1,1 0 0,-1 1 0,0-1 0,1 0-1,-1 1 1,0-1 0,0 1 0,0-1 0,1 1-1,-2-1 1,-1 0 21,1 0 0,0 0 0,-1 0 0,1 0 0,0 1 0,-1-1 0,1 1 0,-1-1 0,1 1 0,-1 0 0,1 0 0,-1 0 0,1 1 0,-5 0 0,2 1 71,1-1-1,0 2 0,0-1 1,0 0-1,1 1 0,-1 0 1,1 0-1,-1 0 0,-4 5 1,8-7-78,-1 0 0,0-1 1,0 1-1,1 0 0,-1 0 1,0 0-1,1 0 0,-1 0 0,1 0 1,-1 0-1,1 0 0,-1 0 1,1 0-1,0 1 0,0-1 1,-1 0-1,1 0 0,0 0 1,0 0-1,0 1 0,0-1 1,0 0-1,1 0 0,-1 0 1,0 0-1,1 0 0,-1 0 0,0 0 1,1 1-1,-1-1 0,1 0 1,0 0-1,-1 0 0,1-1 1,0 1-1,-1 0 0,1 0 1,0 0-1,0 0 0,0-1 1,1 2-1,1-1-13,0 1 1,0-1 0,0 0-1,0 0 1,0 0 0,1-1-1,-1 1 1,0-1-1,0 1 1,1-1 0,-1 0-1,0-1 1,0 1-1,4-1 1,-2 0 22,-1 1-1,1-1 0,0-1 1,-1 1-1,1-1 1,-1 0-1,0 0 1,0 0-1,5-3 1,-8 4-29,0 0 1,0 0-1,0-1 1,0 1-1,-1 0 1,1 0 0,0-1-1,-1 1 1,1 0-1,-1-1 1,1 1 0,-1 0-1,0-1 1,1 1-1,-1-1 1,0 1-1,0-1 1,0 1 0,0 0-1,0-1 1,-1 1-1,1-1 1,0 1 0,-1-2-1,0 1 3,1 1 1,-1-1-1,1 1 1,-1-1-1,1 1 0,-1-1 1,0 1-1,0-1 0,0 1 1,0 0-1,0-1 0,0 1 1,0 0-1,0 0 0,-1 0 1,1 0-1,0 0 0,-1 0 1,1 0-1,-1 1 1,-1-2-1,2 2-98,0 0 1,0 0-1,1 0 1,-1 0-1,0 0 0,0 0 1,0 0-1,1 0 1,-1 0-1,0 1 1,0-1-1,0 0 0,-1 1 1,-15 12-6568,7-3 1086</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3T15:17:52.831"/>
    </inkml:context>
    <inkml:brush xml:id="br0">
      <inkml:brushProperty name="width" value="0.05" units="cm"/>
      <inkml:brushProperty name="height" value="0.05" units="cm"/>
      <inkml:brushProperty name="color" value="#E71224"/>
    </inkml:brush>
  </inkml:definitions>
  <inkml:trace contextRef="#ctx0" brushRef="#br0">145 32 4864,'1'1'258,"-1"-1"0,0 0 1,1 0-1,-1 0 0,0 0 0,1 0 1,-1 0-1,0 0 0,1 0 0,-1 0 1,0 0-1,1 0 0,-1 0 0,0 0 0,1 0 1,-1 0-1,0 0 0,1 0 0,-1 0 1,0-1-1,1 1 0,-1 0 0,0 0 1,0 0-1,1-1 0,-1 1 0,0 0 1,0 0-1,1-1 0,-1 1 0,0 0 1,0 0-1,0-1 0,1 1 0,-1 0 1,0-1-1,0 1 0,0 0 0,0-1 1,-5-4 4584,-3 3-6491,-2 1 1668,0 0 0,0 1 0,-10 2 0,17-2 139,0 0 1,-1 1-1,1-1 1,0 1 0,0 0-1,0 0 1,-1 1-1,1-1 1,0 0 0,1 1-1,-1 0 1,-4 3-1,7-5-136,0 0-1,0 0 0,0 1 0,0-1 0,0 0 0,0 0 0,0 0 1,0 0-1,0 0 0,0 1 0,0-1 0,0 0 0,0 0 0,0 0 1,0 0-1,0 1 0,0-1 0,0 0 0,0 0 0,0 0 1,0 0-1,1 0 0,-1 0 0,0 1 0,0-1 0,0 0 0,0 0 1,0 0-1,0 0 0,1 0 0,-1 0 0,0 0 0,0 0 1,0 0-1,0 0 0,0 0 0,1 0 0,-1 0 0,0 0 0,0 0 1,0 0-1,0 0 0,1 0 0,-1 0 0,0 0 0,0 0 1,0 0-1,0 0 0,1 0 0,8 1 54,31-3 34,-37 2-125,0-1-1,0 1 0,0-1 0,0 0 0,0 0 0,0 0 1,0-1-1,0 1 0,0-1 0,3-1 0,-6 2 9,1 1 0,-1 0 0,0 0 0,0 0 0,0 0 0,0 0 0,0 0 0,0-1 0,0 1 0,0 0 0,0 0 0,0 0 0,1 0 0,-1 0 0,0 0 0,0-1 0,0 1 0,0 0 0,0 0 0,0 0 0,0 0 0,0-1 0,0 1 0,0 0 0,0 0 0,0 0 0,0 0 0,-1 0 0,1-1 0,0 1 0,0 0 0,0 0 0,0 0 0,0 0 0,0 0 0,0 0-1,0-1 1,0 1 0,-1 0 0,-7-5-86,-9-3 278,17 8-166,-7-2 229,1 1 0,0-1 1,0 1-1,0 0 0,-1 1 1,-11 0-1,15 0-181,0 0 0,0 0-1,0 1 1,0 0 0,0-1 0,0 1 0,0 0 0,0 0 0,0 1-1,1-1 1,-1 1 0,0-1 0,1 1 0,-1 0 0,1 0-1,-3 3 1,4-5-56,1 1 1,-1-1-1,1 1 0,-1-1 0,1 1 0,-1-1 0,1 1 0,-1 0 1,1-1-1,0 1 0,-1 0 0,1-1 0,0 1 0,0 0 0,-1 0 1,1-1-1,0 1 0,0 0 0,0 0 0,0-1 0,0 1 0,0 0 1,0 0-1,0-1 0,0 1 0,1 1 0,-1-1-2,1-1-1,0 1 0,0 0 1,-1-1-1,1 1 1,0 0-1,0-1 1,0 1-1,0-1 1,0 0-1,0 1 0,0-1 1,0 0-1,0 1 1,0-1-1,1 0 1,7 1-29,-1-1 1,0 1 0,12-2 0,-5 0-64,-7 0 24,-1 1 0,0-1 0,1 0 0,12-4 0,-19 5 41,-1 0 0,1 0 0,-1 0 0,1-1 0,0 1 0,-1 0 0,1 0 1,-1 0-1,1-1 0,-1 1 0,1 0 0,-1-1 0,0 1 0,1-1 1,-1 1-1,1 0 0,-1-1 0,0 1 0,1-1 0,-1 1 0,0-1 0,0 1 1,1-1-1,-1 1 0,0-1 0,0 0 0,1 0 0,-2 0 4,1 0 0,0 0 0,0 1 0,-1-1 0,1 0 0,-1 0 0,1 1 0,-1-1 0,1 0 0,-1 0-1,1 1 1,-1-1 0,1 1 0,-1-1 0,0 0 0,0 0 0,-2-1 33,0 0 0,0 1-1,0-1 1,0 0 0,-1 1 0,1 0-1,0 0 1,-5-1 0,4 2 73,0 0-1,1 0 1,-1 0 0,0 1 0,1 0 0,-1-1-1,0 1 1,-4 3 0,7-4-79,0 0 1,0 1-1,0-1 0,0 1 1,0-1-1,0 1 0,0-1 1,1 1-1,-1 0 0,0-1 1,0 1-1,1 0 0,-1 0 1,0-1-1,1 1 1,-1 0-1,0 0 0,1 0 1,0 0-1,-1 0 0,1 0 1,-1 0-1,1 0 0,0 0 1,0 0-1,0 0 0,-1 0 1,1 0-1,0 0 1,0 0-1,1 0 0,-1 0 1,0 2-1,1-2-6,-1 0 1,1 0-1,0 0 1,-1 0-1,1 0 1,0 0 0,0-1-1,-1 1 1,1 0-1,0 0 1,0-1-1,0 1 1,0 0-1,0-1 1,0 1-1,0-1 1,0 0-1,0 1 1,0-1-1,1 0 1,-1 0-1,0 1 1,0-1-1,2 0 1,28-1-41,-26 0 33,34-7-72,-37 8 61,-1-1-1,0 1 1,1-1-1,-1 1 1,1-1-1,-1 0 1,0 1-1,1-1 0,-1 0 1,0 0-1,0 0 1,0 0-1,0 0 1,0 0-1,0 0 1,0 0-1,0-1 0,0 1 1,0 0-1,-1-1 1,2-1-1,-2 2 7,0 0 0,0 0-1,0 0 1,-1 0-1,1 0 1,0 1 0,-1-1-1,1 0 1,0 0 0,-1 0-1,1 1 1,-1-1 0,1 0-1,-1 1 1,0-1-1,1 0 1,-1 1 0,1-1-1,-1 1 1,0-1 0,0 1-1,1-1 1,-1 1 0,0-1-1,0 1 1,0 0-1,1-1 1,-1 1 0,0 0-1,0 0 1,0 0 0,-1 0-1,-3-1 6,1 0 1,-1 0-1,0 0 0,-7 1 0,5 1 55,1 0 0,0 0-1,0 1 1,1-1 0,-11 6-1,13-6-28,1 0-1,0 0 0,0 1 0,0-1 1,0 1-1,0-1 0,-3 4 1,4-4-10,1 0 0,-1 0 0,1-1 0,-1 1 0,1 0 0,-1 0 1,1 0-1,-1 0 0,1 0 0,0 0 0,0 0 0,0 0 0,-1 0 1,1 0-1,0 0 0,0 0 0,0 0 0,0 0 0,1 1 1,-1 0-18,1-1 0,-1 0 0,1 0 0,0 0 0,0 0 1,-1 0-1,1 0 0,0 0 0,0 0 0,0 0 1,0 0-1,0 0 0,0-1 0,0 1 0,0 0 0,0-1 1,1 1-1,-1 0 0,0-1 0,0 0 0,1 1 0,-1-1 1,0 0-1,0 0 0,1 1 0,1-1 0,5 0-10,-1 0-1,0 0 0,10-2 0,-13 2-22,0-1 1,-1 0-1,1 1 0,-1-2 1,1 1-1,-1 0 0,0-1 0,5-2 1,-8 4 17,1 0 1,-1-1 0,1 1 0,-1-1 0,1 1 0,-1 0-1,0-1 1,1 1 0,-1-1 0,0 0 0,1 1 0,-1-1 0,0 1-1,1-1 1,-1 0 0,0 1 0,0-1 0,0 1 0,0-1-1,1-1 1,-2 1-2,1 0 0,0 0-1,0 0 1,-1 0-1,1 0 1,-1 0 0,1 0-1,-1 0 1,1 0 0,-1 0-1,0 0 1,1 0-1,-1 1 1,0-1 0,0 0-1,-1-1 1,-8-3-2369,10 4 1988,-1 1 1,0 0 0,1 0 0,-1 0-1,0 0 1,1 0 0,-1 0 0,0 0 0,1 0-1,-1 0 1,0 0 0,1 0 0,-1 0-1,0 1 1,1-1 0,-1 0 0,0 0 0,1 1-1,-1-1 1,1 0 0,-1 1 0,0-1 0,0 1-1,-4 6-4524</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3T15:17:54.782"/>
    </inkml:context>
    <inkml:brush xml:id="br0">
      <inkml:brushProperty name="width" value="0.05" units="cm"/>
      <inkml:brushProperty name="height" value="0.05" units="cm"/>
      <inkml:brushProperty name="color" value="#E71224"/>
    </inkml:brush>
  </inkml:definitions>
  <inkml:trace contextRef="#ctx0" brushRef="#br0">72 56 2560,'0'0'294,"1"0"1,-1-1-1,0 1 1,1 0-1,-1 0 1,0-1-1,1 1 0,-1 0 1,0-1-1,0 1 1,1 0-1,-1-1 1,0 1-1,0 0 1,0-1-1,1 1 0,-1-1 1,0 1-1,0 0 1,0-1-1,0 1 1,0-1-1,0 1 1,0 0-1,0-1 0,0 1 1,0-1-1,0 1 1,0 0-1,0-1 1,0 1-1,0-1 1,-1 0-1,1 1-71,0-1 1,0 0-1,0 0 0,-1 0 1,1 0-1,0 0 1,-1 1-1,1-1 0,0 0 1,-1 0-1,1 0 0,-1 1 1,1-1-1,-1 0 0,1 1 1,-1-1-1,-1 0 0,3 1-158,0 1-1,0-1 1,0 1-1,0 0 0,0-1 1,0 1-1,0 0 0,-1 0 1,1-1-1,0 1 0,-1 0 1,1 0-1,0 0 0,-1 0 1,1 0-1,-1 0 0,1 0 1,-1 0-1,0 0 1,0 0-1,1 0 0,-1 1 1,0-1-1,0 0 0,0 0 1,0 0-1,0 0 0,0 0 1,0 0-1,-1 0 0,1 0 1,0 1-1,-1-1 1,1 0-1,0 0 0,-1 0 1,1 0-1,-1 0 0,0 0 1,1-1-1,-1 1 0,0 0 1,0 0-1,1 0 0,-1-1 1,0 1-1,0 0 0,0-1 1,0 1-1,0-1 1,0 1-1,0-1 0,0 1 1,0-1-1,0 0 0,0 1 1,0-1-1,0 0 0,-2 0 1,6 0-75,-1 0 1,1 0-1,0 0 1,0-1-1,0 1 1,-1-1-1,1 0 1,0 0-1,-1 0 1,1 0-1,-1 0 1,1-1 0,3-2-1,-5 4-4,-1-1 0,1 1 0,0-1 0,-1 1 0,1-1 0,-1 1 0,1-1 0,-1 0 0,1 1-1,-1-1 1,0 0 0,1 1 0,-1-1 0,0 0 0,0 0 0,1 1 0,-1-1 0,0 0 0,0 0 0,0-1 0,0 1 11,-1 0 0,1 0-1,0 0 1,-1 0 0,1 0 0,-1 0 0,0 0 0,1 0 0,-1 0-1,0 0 1,1 1 0,-1-1 0,0 0 0,0 0 0,0 1 0,0-1-1,0 0 1,0 1 0,-1-1 0,-3-2 97,-1 0 1,0 1-1,0-1 1,-11-2-1,14 5 55,1-1 0,0 1 0,-1-1 0,1 1-1,0 0 1,-1 0 0,1 0 0,0 0 0,0 0 0,-1 1 0,1-1-1,0 1 1,-1-1 0,1 1 0,0 0 0,-3 1 0,5-2-135,-1 1 1,1-1-1,-1 0 1,1 0 0,0 1-1,-1-1 1,1 0 0,0 1-1,-1-1 1,1 1-1,0-1 1,-1 0 0,1 1-1,0-1 1,0 1-1,0-1 1,-1 1 0,1-1-1,0 0 1,0 1-1,0-1 1,0 1 0,0-1-1,0 1 1,0-1 0,0 1-1,0 0 1,0 0-4,1 0 0,-1 0 0,1 0 1,-1-1-1,1 1 0,-1 0 0,1-1 1,0 1-1,-1 0 0,1-1 0,0 1 1,0-1-1,0 2 0,3 0 9,0 0 0,0 0 0,0-1 0,8 3 0,-5-3-42,1 0 0,-1 0 0,0-1 0,1 0 0,-1 0 0,11-2 0,-17 2 8,-1-1 0,1 1 0,-1 0 0,1 0 0,-1 0 1,1 0-1,0 0 0,-1-1 0,1 1 0,-1 0 0,1-1 1,-1 1-1,0 0 0,1-1 0,-1 1 0,1 0 0,-1-1 0,1 1 1,-1-1-1,0 1 0,0-1 0,1 1 0,-1-1 0,0 1 1,1-1-1,-1 1 0,0-1 0,0 1 0,0-1 0,0 0 0,0 1 1,0-1-1,0 1 0,0-1 0,0 0 0,0 1 0,0-1 1,0 1-1,0-1 0,0 1 0,0-1 0,0 1 0,-1-1 1,1 0-1,0 1 0,-1-1 0,1 1 0,-1-1 0,0-1 0,0-1 0,-1 1-1,1 0 1,-1 0 0,1 0 0,-1 0-1,0 0 1,0 1 0,-4-4-1,4 4 64,-1 0 0,0-1-1,1 1 1,-1 0 0,0 0-1,0 1 1,0-1-1,1 1 1,-1-1 0,0 1-1,0 0 1,0 0 0,0 0-1,0 0 1,0 1 0,0-1-1,1 1 1,-1 0 0,0 0-1,0 0 1,1 0 0,-1 0-1,0 1 1,1-1-1,-1 1 1,1-1 0,0 1-1,-1 0 1,1 0 0,0 0-1,0 0 1,-2 4 0,3-5-197,1 0 1,0 0-1,-1-1 1,1 1-1,0 0 1,0 0-1,0 0 1,0 0-1,-1 0 1,1 0-1,0 0 1,1 0 0,-1 1-1,0-2-79,0 1 0,0-1-1,0 1 1,0-1 0,1 0-1,-1 1 1,0-1 0,0 0 0,0 1-1,1-1 1,-1 0 0,0 1 0,0-1-1,1 0 1,-1 1 0,0-1 0,1 0-1,-1 0 1,0 1 0,1-1-1,5 1-4939</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3T15:17:56.320"/>
    </inkml:context>
    <inkml:brush xml:id="br0">
      <inkml:brushProperty name="width" value="0.05" units="cm"/>
      <inkml:brushProperty name="height" value="0.05" units="cm"/>
      <inkml:brushProperty name="color" value="#E71224"/>
    </inkml:brush>
  </inkml:definitions>
  <inkml:trace contextRef="#ctx0" brushRef="#br0">89 16 8448,'0'0'159,"0"0"1,0 0 0,0 0 0,0-1-1,0 1 1,0 0 0,0 0-1,0 0 1,0 0 0,0 0-1,1 0 1,-1 0 0,0-1 0,0 1-1,0 0 1,0 0 0,0 0-1,0 0 1,0 0 0,0 0-1,0-1 1,0 1 0,0 0 0,0 0-1,0 0 1,0 0 0,0 0-1,-1 0 1,1-1 0,0 1-1,0 0 1,0 0 0,0 0 0,0 0-1,0 0 1,0 0 0,0 0-1,0 0 1,0-1 0,0 1-1,-1 0 1,1 0 0,0 0 0,0 0-1,0 0 1,0 0 0,0 0-1,0 0 1,-1 0 0,1 0-1,-10 0 2940,-12 5-2289,18-3-749,-1 1 1,1-1 0,0 1 0,0-1 0,0 1-1,-5 5 1,7-6-57,0 0 1,0 0-1,0 0 0,1 0 1,-1 0-1,1 1 0,-1-1 0,1 0 1,0 1-1,0 0 0,0-1 1,-1 5-1,1-6-5,1-1 0,0 0 0,0 1 0,0-1 0,0 0 0,0 1 0,0-1 0,0 1 0,0-1 0,0 0 0,0 1 0,0-1 0,0 0 0,1 1 0,-1-1 0,0 0 0,0 1 0,0-1 0,0 0 0,0 1 0,1-1 0,-1 0 0,0 0 0,0 1 0,1-1 0,-1 0 0,0 1 0,0-1 0,1 0 0,-1 0 0,0 0 0,1 1 0,13-2-133,14-10-81,-24 8 215,0 0 0,0 1 0,0-1 0,0-1 0,0 1 0,-1-1 0,5-5 0,-7 8 3,-1 1 0,1-1 0,0 0 0,-1 0 0,1 0-1,-1 0 1,1 0 0,-1 1 0,0-1 0,1 0 0,-1 0 0,0 0 0,1 0 0,-1 0-1,0 0 1,0-1 0,0 1 0,0 0 0,0 0 0,0 0 0,0 0 0,-1 0-1,1 0 1,0 0 0,0 0 0,-1 0 0,1 0 0,-1 0 0,1 1 0,-1-1-1,1 0 1,-1 0 0,0 0 0,1 0 0,-1 1 0,0-1 0,1 0 0,-1 1-1,0-1 1,0 0 0,-1 0 0,0 0 63,0 1 0,1 0-1,-1-1 1,0 1 0,0 0 0,1-1 0,-1 1-1,0 0 1,0 1 0,0-1 0,1 0-1,-1 0 1,0 1 0,0-1 0,1 1 0,-1-1-1,0 1 1,1 0 0,-1 0 0,1 0 0,-1 0-1,1 0 1,-3 2 0,2-2-44,0 0-1,1 1 1,-1-1 0,0 0 0,1 1 0,0-1-1,-1 1 1,1 0 0,0 0 0,0-1 0,0 1-1,0 0 1,0 0 0,0 0 0,0 0-1,1 0 1,-1 0 0,1 0 0,-1 4 0,1-5-24,0 0-1,1 0 1,-1 0 0,1 0 0,-1 0 0,1-1 0,-1 1 0,1 0 0,-1 0 0,1-1 0,0 1-1,0 0 1,-1-1 0,1 1 0,0-1 0,0 1 0,0-1 0,-1 1 0,1-1 0,0 1 0,0-1-1,0 0 1,0 1 0,0-1 0,0 0 0,0 0 0,0 0 0,0 0 0,0 0 0,0 0 0,0 0-1,0 0 1,1-1 0,3 1 56,0-1-1,1 1 0,-1-1 1,9-3-1,-13 3-52,0 1 0,0 0 0,0-1 0,0 1 0,0-1 0,1 1 0,-1-1 0,0 0 0,0 1 0,-1-1 0,1 0 0,0 0 0,0 0 0,0 0 0,0 0 0,-1 0 0,1 0 0,0 0 0,-1 0 0,1 0 0,-1 0 0,1 0 0,-1 0 0,0 0 0,1 0-1,-1-1 1,0 1 0,0 0 0,0 0 0,0 0 0,0-3 0,0 3 0,-1 0 0,1 0 0,-1 0 0,1 0 0,-1 0 0,0 0 0,1 0 0,-1 0 0,0 0 0,0 0 0,0 0 0,1 1 0,-1-1 0,0 0 0,0 0 0,0 1 0,0-1 0,0 1 0,-1-1 0,1 1 0,0 0 0,0-1 0,0 1 0,0 0 0,0 0-1,-1-1 1,1 1 0,0 0 0,0 0 0,0 0 0,0 1 0,-2-1 0,-2 1 87,-1 0 1,1 0-1,0 0 0,-8 4 0,11-4-76,0-1-1,1 1 0,0-1 1,-1 1-1,1 0 0,-1 0 1,1 0-1,0 0 0,0 0 1,-1 0-1,1 0 1,0 0-1,0 1 0,0-1 1,0 0-1,1 1 0,-1-1 1,0 1-1,-1 2 1,2-4-27,0 0 0,0 1 1,0-1-1,0 0 1,0 1-1,0-1 1,0 0-1,0 1 0,0-1 1,0 0-1,0 1 1,0-1-1,0 0 1,0 1-1,0-1 0,1 0 1,-1 1-1,0-1 1,0 0-1,0 0 0,0 1 1,1-1-1,-1 0 1,0 1-1,0-1 1,1 0-1,-1 0 0,0 0 1,0 1-1,1-1 1,-1 0-1,13 1-1253,-10-2 470,0 1 0,-1-1 0,1 0 0,-1 0 0,0 0 0,1 0 0,-1 0 0,4-3 0,2-5-4029</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3T15:17:57.303"/>
    </inkml:context>
    <inkml:brush xml:id="br0">
      <inkml:brushProperty name="width" value="0.05" units="cm"/>
      <inkml:brushProperty name="height" value="0.05" units="cm"/>
      <inkml:brushProperty name="color" value="#E71224"/>
    </inkml:brush>
  </inkml:definitions>
  <inkml:trace contextRef="#ctx0" brushRef="#br0">30 30 6144,'6'-1'3975,"-5"-1"1844,-6 1-887,0 2-5435,-12 8 1435,17-8-910,-1-1 0,1 0 0,-1 1 0,1-1 1,-1 1-1,1-1 0,-1 1 0,1-1 0,0 1 0,-1-1 1,1 1-1,0-1 0,-1 1 0,1-1 0,0 1 0,0 0 1,-1-1-1,1 1 0,0 0 0,0-1 0,0 1 0,0-1 1,0 1-1,0 0 0,0-1 0,0 1 0,0 1 0,1-2-14,-1 0-1,1 0 0,-1 1 0,1-1 1,-1 0-1,1 0 0,-1 0 0,1 0 1,-1 0-1,1 1 0,-1-1 1,1 0-1,-1 0 0,1 0 0,-1-1 1,1 1-1,-1 0 0,1 0 0,-1 0 1,1 0-1,-1 0 0,1 0 0,-1-1 1,1 1-1,-1 0 0,0 0 0,1-1 1,-1 1-1,1 0 0,0-1 0,14-10-125,-15 10 108,1-1-1,-1 1 1,1 0-1,-1 0 1,0 0-1,1 0 1,-1-1-1,0 1 1,0 0-1,0 0 1,0-1-1,0 1 1,0 0 0,0 0-1,0-1 1,0 1-1,-1 0 1,1 0-1,0 0 1,-1 0-1,0-2 1,1 2 49,-1 1-1,1-1 1,0 0 0,-1 1 0,1-1 0,-1 1 0,1-1 0,-1 0-1,1 1 1,-1-1 0,1 1 0,-1-1 0,0 1 0,1-1-1,-1 1 1,0 0 0,1-1 0,-1 1 0,0 0 0,1 0-1,-1-1 1,0 1 0,0 0 0,1 0 0,-1 0 0,0 0-1,0 0 1,1 0 0,-1 0 0,0 0 0,0 0 0,0 0-1,1 1 1,-1-1 0,0 0 0,0 1-20,0-1 0,1 0 0,-1 1 0,0-1 0,1 1 0,-1-1 0,1 1 0,-1-1 0,1 1 0,-1-1 0,1 1 0,-1 0 0,1-1-1,0 1 1,-1-1 0,1 1 0,0 0 0,-1 0 0,1-1 0,0 1 0,0 0 0,0-1 0,0 1 0,0 0 0,0 0 0,0-1 0,0 1 0,0 0 0,0 0 0,0-1 0,0 1 0,0 0 0,1-1 0,-1 1 0,0 0 0,1-1 0,-1 1 0,0 0 0,1 0 0,-1-1-31,1 1 0,-1-1 0,0 1 0,0-1 0,1 0 0,-1 1 0,0-1 1,1 0-1,-1 0 0,0 1 0,1-1 0,-1 0 0,0 0 0,1 1 0,-1-1 0,1 0 1,-1 0-1,1 0 0,-1 0 0,0 0 0,1 0 0,-1 1 0,1-1 0,-1 0 1,1 0-1,0-1 2,0 1 0,-1-1 0,1 1 0,0 0 0,-1-1 0,1 1 0,0-1 0,-1 1 0,1-1 0,-1 1 0,1-1 0,-1 0 0,1 1 0,-1-1 0,1 0 0,-1 1 0,0-1 0,1 0 0,-1 0 0,0-1 0,1 2 11,-1-1 0,0 1 0,1-1 0,-1 0 1,0 1-1,0-1 0,0 1 0,0-1 0,1 0 0,-1 1 0,0-1 1,0 1-1,0-1 0,0 0 0,0 1 0,0-1 0,0 1 0,-1-1 0,1 0 1,0 1-1,0-1 0,-1 0 0,1 1 3,-1-1-1,1 1 1,-1 0-1,1 0 1,-1 1-1,1-1 1,-1 0 0,1 0-1,-1 0 1,1 0-1,-1 0 1,1 0 0,-1 1-1,1-1 1,-1 0-1,1 0 1,0 1-1,-1-1 1,1 0 0,-1 1-1,1-1 1,0 0-1,-1 1 1,1-1-1,0 1 1,-1 0 0,-4 7 375,2-5-1146,0 1-3405,5-6-1193</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3T15:18:07.603"/>
    </inkml:context>
    <inkml:brush xml:id="br0">
      <inkml:brushProperty name="width" value="0.05" units="cm"/>
      <inkml:brushProperty name="height" value="0.05" units="cm"/>
      <inkml:brushProperty name="color" value="#E71224"/>
    </inkml:brush>
  </inkml:definitions>
  <inkml:trace contextRef="#ctx0" brushRef="#br0">67 20 3968,'-2'-1'9094,"-7"-2"-6896,-2 3-3006,6 3 4558,4-2-3717,1-1 0,0 1-1,-1 0 1,1 0 0,0-1-1,0 1 1,-1 0 0,1 0 0,0 0-1,0 0 1,0-1 0,0 1-1,0 0 1,0 0 0,0 0 0,0 0-1,0-1 1,1 1 0,-1 0-1,0 0 1,0 0 0,1-1 0,-1 1-1,0 0 1,1 0 0,-1-1-1,1 1 1,-1 0 0,1-1 0,0 1-1,-1-1 1,1 1 0,-1 0-1,1-1 1,0 1 0,0-1 0,-1 0-1,1 1 1,0-1 0,0 0-1,-1 1 1,1-1 0,0 0 0,0 0-1,0 0 1,-1 0 0,1 0-1,0 1 1,0-2 0,0 1 0,0 0-1,0 0 1,-1 0 0,1 0-1,0 0 1,0-1 0,0 1 0,-1 0-1,1-1 1,0 1 0,0-1-1,-1 1 1,1 0 0,0-1 0,-1 0-1,2 0 1,17-21 56,-18 21-87,-1 1 0,0 0-1,1-1 1,-1 1 0,0 0-1,0-1 1,1 1 0,-1-1-1,0 1 1,0 0 0,0-1 0,1 1-1,-1-1 1,0 1 0,0-1-1,0 1 1,0-1 0,0 1-1,0 0 1,0-1 0,0 1-1,0-1 1,0 1 0,0-1-1,0 1 1,0-1 0,-1 1-1,1 0 1,0-1 0,0 1-1,0-1 1,-1 1 0,1 0-1,0-1 1,0 1 0,-1 0-1,1-1 1,0 1 0,-1 0-1,1-1 1,0 1 0,-1 0 0,1 0-1,-1-1 1,1 1 0,0 0-1,-1 0 1,1 0 0,-1-1-1,1 1 1,-1 0 0,1 0-1,0 0 1,-1 0 0,1 0-1,-1 0 1,0 0 0,-1 0 47,-1 0 0,1 0 0,0-1 0,0 2 0,-1-1 0,1 0 0,0 0 0,0 1 0,-1-1 0,1 1 1,0 0-1,-3 1 0,4-2 11,0 1 0,1 0 0,-1 0 1,0-1-1,0 1 0,1 0 0,-1 0 0,0 0 1,1 0-1,-1 0 0,1 0 0,-1 0 0,1 0 1,-1 0-1,1 0 0,0 0 0,-1 0 0,1 0 1,0 0-1,0 0 0,0 0 0,0 0 0,0 0 1,0 1-1,0-1 0,0 0 0,1 0 0,-1 1 1,0-1-68,1 1 1,-1-1-1,0 0 0,1 0 1,-1 0-1,1 1 1,-1-1-1,1 0 1,-1 0-1,1 0 1,0 0-1,0 0 0,1 2 1,-1-3-4,-1 0 0,0 0 0,1 1 0,-1-1 0,1 0 0,-1 0 0,1 0 0,-1 0 0,1 0 0,-1 0 0,1 0 0,-1 0 0,1 0 0,-1 0 0,1 0 0,-1 0 0,0 0 0,1 0 0,-1-1 0,1 1 0,-1 0 1,1 0-1,-1 0 0,0-1 0,1 1 0,-1 0 0,1 0 0,-1-1 0,0 1 0,1 0 0,-1-1 0,0 1 0,1-1 0,-1 1 0,0 0 0,0-1 0,0 1 0,1-1 0,-1 0 0,1 0 1,0 0 1,-1 0-1,1 0 1,0 0-1,-1-1 1,1 1-1,-1 0 1,1 0-1,-1-1 0,0 1 1,1-3-1,-1 4 6,0-1 0,0 1 0,0-1 0,0 1 0,-1-1 0,1 1 0,0-1 0,0 1 0,0-1 0,0 1 0,-1 0 0,1-1 0,0 1 0,0-1 0,-1 1 0,1 0 0,0-1 0,-1 1 0,1 0 0,-1-1 0,1 1 0,-1-1 0,-1 1 5,0-1-1,0 0 0,0 1 1,0 0-1,0-1 1,0 1-1,0 0 1,0 0-1,0 0 0,0 0 1,0 0-1,0 1 1,0-1-1,-2 1 0,2 0 25,-1-1-1,1 1 1,0 0-1,0 0 1,-1 0-1,1 0 1,0 0-1,0 0 1,0 1-1,0-1 1,1 1-1,-4 3 1,4-5-6,1 1 1,-1 0-1,1 0 0,0-1 1,-1 1-1,1 0 1,0 0-1,0 0 1,-1 0-1,1-1 1,0 1-1,0 0 1,0 0-1,0 0 1,0 0-1,0 0 1,0 0-1,1-1 1,-1 1-1,0 0 1,0 0-1,1 0 1,-1-1-1,1 1 1,-1 0-1,0 0 1,1-1-1,-1 1 1,1 0-1,0 0 1,-1-1-1,1 1 1,-1-1-1,1 1 1,0-1-1,1 1 1,-1 0-33,0 0 0,0 0 1,0 0-1,1-1 0,-1 1 1,1 0-1,-1-1 0,0 1 1,1-1-1,-1 0 1,1 0-1,-1 1 0,1-1 1,-1 0-1,1 0 0,-1 0 1,1 0-1,-1-1 0,2 1 1,-2 0-4,0 0 1,0-1 0,0 1-1,0 0 1,-1-1 0,1 1-1,0-1 1,0 1 0,0-1-1,-1 1 1,1-1 0,0 1-1,-1-1 1,1 0 0,0 1-1,-1-1 1,1 0 0,-1 0-1,1 1 1,-1-1 0,1 0-1,-1 0 1,0 0 0,1 0-1,-1 1 1,0-1 0,0 0-1,1 0 1,-1 0 0,0-1-1,-5-20 36,5 22-21,0 0 1,0-1-1,0 1 1,0 0 0,0-1-1,0 1 1,-1 0 0,1-1-1,0 1 1,0 0-1,0 0 1,0-1 0,0 1-1,-1 0 1,1-1 0,0 1-1,0 0 1,-1 0-1,1-1 1,0 1 0,0 0-1,-1 0 1,1 0-1,0 0 1,-1-1 0,1 1-1,0 0 1,0 0 0,-1 0-1,1 0 1,0 0-1,-1 0 1,1 0 0,0 0-1,-1 0 1,1 0 0,0 0-1,-1 0 1,1 0-1,0 0 1,-1 0 0,1 0-1,0 0 1,-1 0-1,1 0 1,0 1 0,-1-1-1,1 0 1,0 0 0,-1 0-1,1 1 1,0-1-1,0 0 1,-1 0 0,1 0-1,0 1 1,0-1 0,0 0-1,0 1 1,-1-1-1,1 1 1,-1 3-1683,1-4 1475,0 1-1,0-1 1,1 0-1,-1 0 1,0 0-1,0 1 1,0-1-1,0 0 1,0 0-1,1 0 1,-1 0-1,0 1 1,0-1-1,0 0 1,1 0 0,-1 0-1,0 0 1,0 0-1,0 0 1,1 1-1,-1-1 1,0 0-1,0 0 1,0 0-1,1 0 1,-1 0-1,0 0 1,0 0 0,1 0-1,-1 0 1,0 0-1,0 0 1,1-1-1,4 0-4186</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46"/>
    </inkml:context>
    <inkml:brush xml:id="br0">
      <inkml:brushProperty name="width" value="0.05" units="cm"/>
      <inkml:brushProperty name="height" value="0.05" units="cm"/>
      <inkml:brushProperty name="color" value="#FF0066"/>
    </inkml:brush>
  </inkml:definitions>
  <inkml:trace contextRef="#ctx0" brushRef="#br0">1 32 4224,'0'0'1445,"0"0"-826,0 0-17,0 0 54,0 0-128,0 0-48,0 0-213,0 0-112,2 15 3199,0 68-3524,3-54-2390,-2-17 2190,-2-11 320,0 0 1,-1 0-1,1 1 0,-1-1 0,0 1 0,1-1 1,-1 0-1,0 2 50,2 7 90,0-8-36,0-6-49,0-19-149,0 0 1,-2-1-1,0-6 144,-1-8 186,4 3 59,-3 35-118,0-1-1,0-1 1,0 2-1,0-1 1,1 0 0,-1 1-1,1-1 1,0 0-1,-1 0 1,0 0-1,1 1 1,0 0 0,-1-1-1,1 0 1,-1 1-1,1-1 1,0 0-1,-1 1 1,1-1 0,0 1-1,0 0 1,0-1-1,0 1 1,0-1-1,-1 1 1,1 0 0,1 0-1,-2 0 1,1 0-1,0 0-126,3-1 202,0 0 0,0 1 0,0 0 1,-1-1-1,2 1 0,-2 0 0,2 1 0,-2-1 0,4 1-202,-3 0 144,-1-1-1,1 2 1,0-1 0,-1 1 0,1-1 0,0 0-1,-2 1 1,2 0 0,-1 0 0,0 1-144,5 1 748,0 0-645,1 1-1,0-1 0,1 0-102,-2-1 100,-1-1 1,0 2 0,1 0 0,3 3-101,21 20 53,-26-22-55,1 1 1,-1-1-1,0 1 0,-1 0 1,0 1-1,3 4 2,-6-9-1,2 3-12,-1 1-1,-1-1 1,1 1-1,0-1 1,-1 1-1,0 0 1,-1 0 0,1 0 13,2 10 11,9 36-165,-10-38 250,-1-5-205,0 1 1,-1 0-1,1 7 109,-2-16-7,0 0 0,-1 0-1,1 0 1,0 0 0,0-1-1,-1 1 1,1 0-1,0 0 1,0 0 0,-1-1-1,1 1 1,-1 0 0,0-1-1,1 1 1,0 0-1,-1 0 1,0-1 0,1 0-1,-1 2 8,-1-2 4,0 2-1,1-1 0,-1 0 0,0-1 1,0 2-1,0-2 0,0 1 1,-1 0-4,-2 0-22,2 0 0,-2 0 0,2-1 1,-2 0-1,1 0 0,0 0 0,0 0 0,-3 0 22,-5-2 37,-1 1-1,0 0 0,-4 1-36,12 0 14,-43-3-1166,48 3-570,0 0-721,2 0-1130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47"/>
    </inkml:context>
    <inkml:brush xml:id="br0">
      <inkml:brushProperty name="width" value="0.05" units="cm"/>
      <inkml:brushProperty name="height" value="0.05" units="cm"/>
      <inkml:brushProperty name="color" value="#FF0066"/>
    </inkml:brush>
  </inkml:definitions>
  <inkml:trace contextRef="#ctx0" brushRef="#br0">0 0 2816,'6'5'7435,"-5"-4"-7375,0-1 0,0 1 0,-1 0 0,1-1 0,0 0 1,0 0-1,0 0 0,0 1 0,0-1 0,-1 0 0,2 0 0,-1 0 0,-1 0 1,1 0-1,0 0 0,0 0 0,0 0 0,0 0-60,5-1 246,-1 1 0,1 0 0,0 1 0,-1 0 0,1-1 1,-1 1-1,5 2-246,-9-3-7,1 0-1,0 0 1,-1 0 0,1 0 0,0 0 0,-1 0 0,1 0 0,1 0 7,-2-1-166,0 1 0,0 0 0,1 0 0,-1 0 0,1 0 0,-1 0 0,1 0 0,-1 0 0,0 0 0,1 1 0,0-1 166,6 7 1450,-8-7-1316,0 1 1,1 0-1,-1-1 1,1 0-1,-1 1 1,0-1-1,1 1 0,-1-1 1,1 0-1,-1 0 1,0 1-1,1-1 0,0 0 1,-1 1-1,1-1 1,-1 0-1,1 0 1,0 0-1,-1 0 0,1 0 1,-1 0-1,1 0 1,0 0-1,-1 0 1,1 0-135,10 1 1,1-1-323,-4 0-6467,-6-1 3579</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74"/>
    </inkml:context>
    <inkml:brush xml:id="br0">
      <inkml:brushProperty name="width" value="0.05" units="cm"/>
      <inkml:brushProperty name="height" value="0.05" units="cm"/>
      <inkml:brushProperty name="color" value="#FF0066"/>
    </inkml:brush>
  </inkml:definitions>
  <inkml:trace contextRef="#ctx0" brushRef="#br0">213 40 2688,'-1'-20'5371,"1"19"-5212,0-1 0,0 2 0,-1-2 0,1 1 1,-1 0-1,1-1 0,-1 1 0,1 0 0,0 0 0,-1-1 0,0 1 1,1 0-1,-1 0-159,-1 0 237,-1 1 1,2 0 0,-1-1-1,0 1 1,0 0 0,0 0-1,0 0 1,0 0 0,0 0-1,-1 0-237,-3 1 242,2-1-126,0 1-1,-1 0 0,1 1 1,-1-1-1,1 1 0,0 0 1,0 0-1,-3 1-115,-18 18 139,-38 17-246,59-34 107,-1-1 0,2 1 0,-2 0 0,2 0 0,-15 14 5,12-13 736,5-4-3247,-1 1-4688,1-1 4463</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75"/>
    </inkml:context>
    <inkml:brush xml:id="br0">
      <inkml:brushProperty name="width" value="0.05" units="cm"/>
      <inkml:brushProperty name="height" value="0.05" units="cm"/>
      <inkml:brushProperty name="color" value="#FF0066"/>
    </inkml:brush>
  </inkml:definitions>
  <inkml:trace contextRef="#ctx0" brushRef="#br0">71 1 3712,'-12'10'4915,"8"-7"-4527,2 0 0,-2 0 0,1-1 0,0 2 0,0-1 1,1 1-1,-2 0-388,0 6 415,0 0 0,-1 0 0,2 1-1,-1 5-414,-6 14 447,9-23-431,-1 0 1,2-1-1,-1 1 0,1 0 0,0-1 1,1 1-1,-1 1-16,1 14-12,-1-21 110,0 0 0,1 0 0,-1 0 0,1 0 1,-1 0-1,0 0 0,0-1 0,1 1 0,0 0 1,0 0-1,-1 0 0,1-1 0,-1 1 0,1 1-98,13 9 1266,-10-7-1261,-2-4 83,0 2 1,0-1 0,-1 0-1,1 0 1,1 1-1,-1-2 1,0 1-1,0 0 1,0-1 0,1 1-1,-1-1 1,0 1-1,0-1 1,0 0 0,1 0-1,0 0-88,5 0 83,0-2-1,1 2 1,6-4-83,-5 2 100,18-1-135,-20 3 1,-1 0-1,0-1 0,4-1 35,-9 1 26,21-5-18,-22 5-32,1 1 0,-1 0 0,1-1 1,-1 0-1,1 1 0,-2-1 0,2 0 0,-1 0 0,0 0 0,1 0 0,-2 0 0,2 0 0,-2-1 24,3-1 250,-3 2-258,0 1 1,0 0-1,0-1 1,1 0-1,-1 1 1,0 0-1,1 0 1,-1-1-1,1 0 1,-1 1 0,0-1-1,1 1 1,-1 0-1,1 0 1,-1 0-1,0-1 1,1 1 7,2-1 119,0 0 1,-1 0-1,1 1 0,0-1 1,0 1-1,0 0 1,0-1-1,0 1 1,0 0-1,0 1-119,19-2 144,-19 0-99,0 1-1,1-1 0,-1 1 1,0 0-1,-1 0 0,1 0 0,1 1-44,5 2-3301,-8-2-1131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76"/>
    </inkml:context>
    <inkml:brush xml:id="br0">
      <inkml:brushProperty name="width" value="0.05" units="cm"/>
      <inkml:brushProperty name="height" value="0.05" units="cm"/>
      <inkml:brushProperty name="color" value="#FF0066"/>
    </inkml:brush>
  </inkml:definitions>
  <inkml:trace contextRef="#ctx0" brushRef="#br0">54 1 1792,'-17'13'3312,"17"-12"-3268,-1-1 1,0 0-1,1 0 0,0 1 1,0-1-1,0 1 0,-1-1 1,1 1-1,-1-1 0,1 1 1,0 0-1,-1-1 0,1 0 1,0 1-1,0 0 0,0-1 1,0 0-1,0 1 0,0 0 1,0-1-1,0 1 0,0-1 1,0 1-45,0 0 117,1 0 1,0 0 0,0 0 0,-1 0 0,1 0 0,0 0-1,-1-1 1,1 1 0,1 0-118,-1 1 157,0-2 1,0 2-1,0-1 0,1 0 1,-2 0-1,1 1 0,0-1 0,0 2-157,2 2 611,-2-2-505,0 0 1,0-1-1,0 1 0,0 0 0,0 0 1,0 0-1,-1 2-106,0-5-20,0 0 0,0 0 0,0 1 1,0-1-1,0 0 0,0 0 0,0 0 0,0 0 0,0 0 1,0 0-1,0 0 0,0 0 0,0 0 0,-1 0 0,1 1 0,0-1 1,0 0-1,0 0 0,0 0 0,0 0 0,-1 0 0,1 0 1,0 0-1,0 1 0,0-1 0,0 0 0,-1 0 0,1 0 0,0 0 1,0 0-1,0 0 0,0 0 0,0 0 0,0 0 0,0 0 1,0 0-1,0 0 0,-1 0 0,1 0 0,0 0 0,0 0 0,0 0 1,0 0-1,-1 0 0,1 0 0,0-1 0,0 1 0,0 0 0,0 0 1,0 0-1,0 0 0,0 0 20,0 0-6,-1-1 1,1 1-1,-1 0 1,1 0 0,-1 0-1,1 0 1,0-1-1,0 1 1,-1 0-1,1-1 1,-1 1-1,1 0 1,0 0-1,-1-1 1,1 1-1,0-1 1,0 1-1,0-1 6,0-12 103,0 11-91,0 2 0,0-1-1,0 0 1,0 0 0,0 0 0,0 0 0,0 0-1,0 0 1,0 0 0,0 0 0,0 0 0,-1 0-1,1 1 1,-1-1 0,1 0 0,0 0 0,0 0-1,-1 1 1,0-1 0,0 0 0,1 1 0,0-1-1,-1 0 1,0 0 0,0 1 0,1-1 0,-2 0-12,1 1-63,1-1 0,-1 1 1,0-1-1,0 1 0,0 0 0,0-1 1,0 1-1,0-1 0,0 1 0,0 0 1,0 0-1,0 0 0,0 0 0,0 0 1,0 0-1,0 0 0,0 0 0,-1 0 63,0 0-242,0 1 0,0 0 0,0-1 0,0 2 0,0-2-1,0 1 1,0 0 0,0 1 242,2-2-2042,0 0-177</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77"/>
    </inkml:context>
    <inkml:brush xml:id="br0">
      <inkml:brushProperty name="width" value="0.05" units="cm"/>
      <inkml:brushProperty name="height" value="0.05" units="cm"/>
      <inkml:brushProperty name="color" value="#FF0066"/>
    </inkml:brush>
  </inkml:definitions>
  <inkml:trace contextRef="#ctx0" brushRef="#br0">43 1 1664,'-12'18'6437,"12"-17"-6388,0-1 0,-1 0 0,1 1 0,-1 0 0,1-1 0,0 1 0,-1 0 0,1 0 0,0 0 0,0-1 1,0 1-1,0 0 0,0-1 0,0 1 0,0 0 0,0 0 0,0-1 0,0 2 0,0-2 0,0 1 0,0 0 0,1-1 0,-1 1 0,1 0 0,-1-1 0,1 1 0,-1 0 0,0-1 0,0 1 0,1-1 0,0 1 0,0 0-49,0 0 147,1 0-1,0 1 1,0-1-1,0 0 1,0 0 0,0 0-1,1-1 1,-1 1-1,0 0 1,2-1-147,-1 1 90,-1 0 1,1 0 0,-1-1-1,1 1 1,-1 0 0,0 0-1,0 0 1,1 1 0,1 0-91,-4-2-5,-1 0 1,1 0-1,0 0 1,0 0-1,0 0 0,0 0 1,0 0-1,0 0 1,0 0-1,-1 0 1,1 0-1,0 0 1,0 0-1,0 0 1,0 0-1,0 0 1,0 0-1,0 0 1,0 0-1,0 0 0,0 0 1,0 0-1,0 0 1,0 0-1,0 0 1,0 0-1,0 0 1,0 0-1,-1 0 1,1 0-1,0 0 1,0 0-1,0 0 1,0 0-1,0 0 0,0 1 1,0-1-1,0 0 1,0 0-1,0 0 1,0 0-1,0 0 1,0 0-1,0 0 1,0 1-1,0-1 1,0 0-1,0 0 1,0 0-1,0 0 0,0 0 1,0 0-1,0 0 1,0 1-1,0-1 1,0 0-1,0 0 1,0 0-1,0 0 1,0 0-1,0 0 1,0 0 4,-7-4-109,5 1-10,0 1 132,1 2 0,1-2-1,-1 2 1,0-2-1,0 1 1,0 1 0,0-2-1,0 2 1,0-1-1,0 0 1,-1 1 0,1-1-1,0 0 1,-1 1 0,1-1-1,0 1 1,0-1-1,-1 1 1,1 0 0,-1 0-13,1 0 10,0-1 0,1 1 0,-1 0 1,0 0-1,0 0 0,1 0 0,-1 0 1,-1 0-1,2 0 0,-1 0 1,0 0-1,0 1 0,1-1 0,-1 0 1,0 0-1,1 0 0,-1 1 0,0-1 1,0 1-1,1-1 0,-1 0 0,0 1 1,0 0-11,-1-1-44,0 2 12,0 0 1,-1 1 0,1-1 0,0 0-1,0 0 1,0 1 0,0 0 0,0-1-1,1 1 1,-1 2 31,1-4-1110,0 0 0,0 1-1,1 0 1,0-1 0,0 0 0,-1 2-1,1-2 1,0 0 1110,0 0-1701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78"/>
    </inkml:context>
    <inkml:brush xml:id="br0">
      <inkml:brushProperty name="width" value="0.05" units="cm"/>
      <inkml:brushProperty name="height" value="0.05" units="cm"/>
      <inkml:brushProperty name="color" value="#FF0066"/>
    </inkml:brush>
  </inkml:definitions>
  <inkml:trace contextRef="#ctx0" brushRef="#br0">10 0 3328,'0'1'337,"1"-1"0,-1 1 1,1 0-1,0-1 0,-1 1 0,1 0 1,0-1-1,0 0 0,-1 1 0,1 0 1,0-1-1,0 1 0,-1-1 0,1 0 1,0 0-1,-1 1 0,1-1 0,1 0 1,-2 1-338,5 0 424,-4-1-433,0 0 0,0 0 0,-1 1 0,0-1 0,1 0 0,0 0 1,0 0-1,-1 0 0,0 1 0,1-1 0,0 1 0,-1-1 0,0 0 0,1 1 0,0-1 1,-1 1-1,1-1 0,-1 0 0,0 1 0,0 0 0,1 0 0,-1-1 0,0 0 1,1 1-1,-1 0 0,0-1 0,1 1 0,-1 0 0,0-1 0,0 0 0,0 1 1,0 0-1,0-1 0,0 1 0,0 0 0,0-1 0,0 1 0,-1-1 0,1 1 0,0 0 1,0-1-1,-1 1 0,1 0 0,-1-1 0,1 1 9,-3 3-120,1 0-1,-1 0 1,-1 0 0,1 0-1,-3 2 121,-1 1 271,4-4-210,2-2-37,1-1 1,-1 1 0,0-1 0,0 1-1,1 0 1,0-1 0,-1 1 0,0 0-1,1 0 1,-1 0 0,1 0 0,0-1-1,0 1 1,-1 0 0,1 1-25,8-14 96,-5 7-49,-1-1 341,1 1-1,0 0 1,0-1-1,1 0-387,-3 5 137,0 1-1,-1-1 0,0 0 1,1 0-1,0 0 1,0 1-1,-1-1 0,1 0 1,0 1-1,0 0 1,0-1-1,0 0 0,-1 1 1,2-1-1,-1 1 1,-1 0-1,2 0 0,-1-1 1,0 1-1,0 0 1,0 0-1,0-1 0,0 1 1,0 0-1,0 1 0,0-1 1,0 0-137,0 0-83,0 1-1,-1-1 1,1 0 0,0 1 0,-1-1-1,0 1 1,1 0 0,0-1 0,-1 1-1,1-1 1,-1 1 0,0-1 0,1 1-1,-1 0 1,1-1 0,-1 1 0,0 0-1,1-1 1,-1 1 0,0 0 83,1 2-1978,-1-2-1200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79"/>
    </inkml:context>
    <inkml:brush xml:id="br0">
      <inkml:brushProperty name="width" value="0.05" units="cm"/>
      <inkml:brushProperty name="height" value="0.05" units="cm"/>
      <inkml:brushProperty name="color" value="#FF0066"/>
    </inkml:brush>
  </inkml:definitions>
  <inkml:trace contextRef="#ctx0" brushRef="#br0">66 0 3968,'3'15'6814,"-3"-14"-6670,0 2-1,1-1 0,-1 0 1,0 0-1,1 0 0,-1-1 0,0 1 1,-1 0-144,1 0 10,0-2 0,-1 1 0,1 0 0,0-1 0,0 1 0,0 0 0,-1-1 0,0 0 0,1 1 0,-1 0 0,1 0 1,0-1-1,-1 1 0,0-1 0,0 1 0,1-1 0,-1 0 0,0 1 0,1-1 0,-1 1 0,0-1 0,0 0 0,1 0 0,-1 0-10,-3 2-17,1-2 0,0 1-1,0 0 1,0-1 0,-2 0 17,-8 2-52,9-1-117,1 1 1,-1-1-1,1 0 1,-1 1-1,0 0 169,4-1-112,0-1 64,-1 0 85,1 0 11,0 0 48,0 0 54,4 1 468,-3-1-613,-1 0 0,1 0 0,0 0 0,-1 0 0,1 0 0,-1 0 0,1 0 0,-1 0 0,1 0 0,0 0 0,-1-1 0,1 1 0,-1 0 0,1 0 0,-1-1 0,1 1-5,3-2 101,-1 1 0,1-1 0,0 1 0,0 0 0,-1-1 0,2 2 0,-1-1 0,3 0-101,-6 1 4,0 0-1,0 0 1,1 0-1,-1 0 0,0 0 1,1 0-1,-2 1 1,2-1-1,-1 1 1,0-1-1,0 0 1,0 0-1,1 1 1,-2 0-1,2 0 1,-1-1-1,-1 1 1,2 0-1,-2-1 1,1 1-1,0 0 1,0 0-1,-1 0 0,1-1 1,0 2-1,0-2 1,-1 2-1,1-1 1,-1 0-1,1 0-3,1 3-353,2 5 841,-5-5-8089,0-2 4305</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80"/>
    </inkml:context>
    <inkml:brush xml:id="br0">
      <inkml:brushProperty name="width" value="0.05" units="cm"/>
      <inkml:brushProperty name="height" value="0.05" units="cm"/>
      <inkml:brushProperty name="color" value="#FF0066"/>
    </inkml:brush>
  </inkml:definitions>
  <inkml:trace contextRef="#ctx0" brushRef="#br0">62 46 3456,'-10'2'3766,"4"-1"-3195,6-1-570,-1 0 1,1-1-1,-1 1 0,1 0 1,-1 0-1,1 0 1,0-1-1,0 1 1,-1-1-1,1 1 0,0 0 1,-1-1-1,1 1 1,0-1-1,-1 1 1,1 0-1,0-1 0,0 0-1,-1-1 44,0 0-1,0 0 0,1 0 0,0 0 0,-1 0 0,1 0 0,-1 0 0,1 0 0,0-1 0,0 1 0,0 0 0,1 0 0,-1-2-43,0-6 7,-1 10-156,1 7 350,2 7 1635,-2-12-1682,0 1 0,0 0 0,1 0-1,-1-1 1,0 0 0,0 1 0,-1 0 0,1 1-154,0-3-13,-1-1-1,1 0 1,-1 1 0,1 0 0,0-1 0,-1 0 0,0 1 0,0-1 0,1 1 0,0 0 0,-1-1 0,0 0-1,0 0 1,1 0 0,-1 1 0,0-1 0,1 0 0,-1 0 0,0 1 0,0-1 0,1 0 0,-2 0 13,-16 1-93,17-1 74,-1 0-2941,2 0 544</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81"/>
    </inkml:context>
    <inkml:brush xml:id="br0">
      <inkml:brushProperty name="width" value="0.05" units="cm"/>
      <inkml:brushProperty name="height" value="0.05" units="cm"/>
      <inkml:brushProperty name="color" value="#FF0066"/>
    </inkml:brush>
  </inkml:definitions>
  <inkml:trace contextRef="#ctx0" brushRef="#br0">83 15 2304,'-2'3'6631,"-7"9"-5865,9-11-772,-1-1-1,-1 1 1,2 0 0,-1-1-1,0 0 1,0 1 0,0 0-1,0-1 1,0 0 0,0 0-1,0 1 1,0-1 0,-1 1-1,2-1 1,-2 0 0,1 0-1,0 0 1,-1 0 6,0-1-9,0 1-1,1-1 1,-1 1-1,0-1 1,1 0 0,-2 0-1,2 0 1,-1 1-1,1-2 1,-2 0 9,-6-4 15,6 5 5,1-1 1,-1 1-1,1-1 0,0 0 0,0 0 0,0 0 0,-1 0 0,0-2-20,3 4 33,0 0 1,0 0-1,0 0 1,0 0-1,0 0 0,0-1 1,0 1-1,0 0 1,0 0-1,0 0 0,-1 0 1,1 0-1,0 0 1,0 0-1,0 0 0,0 0 1,0 0-1,0 0 1,0 0-1,0 0 0,0 0 1,0 0-1,0 0 0,1 0 1,-1 0-1,0 0 1,0 0-1,0 0 0,0 0 1,0 0-1,0-1 1,0 1-1,0 0 0,0 0 1,0 0-1,0 0 1,0 0-1,0 0 0,0 0 1,0 0-1,0 0 1,0 0-1,0 0 0,0 0 1,0 0-1,0 0 1,0 0-1,0 0 0,0 0 1,0 0-1,0 0 1,0 0-1,0 0 0,0 0 1,1 0-1,-1 0-33,6 1 458,5 3-541,-10-4 126,2 2 0,-2-1 0,1 0-1,0 0 1,-1 1 0,1-1 0,-1 0-1,1 1 1,-2 0 0,2 0-1,0 1-42,-2-3 0,0 0-1,1 1 0,-1 0 1,0-1-1,0 1 0,0 0 1,0-1-1,0 0 0,0 1 0,0 0 1,0 0-1,0-1 0,0 1 1,0 0-1,0-1 0,0 0 0,-1 1 1,1 0-1,0-1 0,-1 0 1,1 1-1,-1 0 0,1-1 1,0 0-1,0 1 0,-1 0 0,1-1 1,-1 0-1,1 1 0,0-1 1,-1 1-1,0-1 0,1 1 0,-1-1 1,1 0-1,-1 0 0,0 0 1,1 0-1,-1 1 1,-8 2-3035,5-3 241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82"/>
    </inkml:context>
    <inkml:brush xml:id="br0">
      <inkml:brushProperty name="width" value="0.05" units="cm"/>
      <inkml:brushProperty name="height" value="0.05" units="cm"/>
      <inkml:brushProperty name="color" value="#FF0066"/>
    </inkml:brush>
  </inkml:definitions>
  <inkml:trace contextRef="#ctx0" brushRef="#br0">63 0 384,'-4'1'256,"2"-1"-192,-3 0 96,2 1 160,-2-1-64,0 1 96,0-1-128,-3 0-64,2 0-64,1 1-96,1-1 32,0 1 32,1-1-256,0 1-32,2-1-384,1 0-96</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83"/>
    </inkml:context>
    <inkml:brush xml:id="br0">
      <inkml:brushProperty name="width" value="0.05" units="cm"/>
      <inkml:brushProperty name="height" value="0.05" units="cm"/>
      <inkml:brushProperty name="color" value="#FF0066"/>
    </inkml:brush>
  </inkml:definitions>
  <inkml:trace contextRef="#ctx0" brushRef="#br0">26 1 768,'0'-1'352,"-1"1"-288,0 0-64,1 0-32,-1 1 96,-2-1 32,0 1-32,-2 0-64,0 0-320,-2 0-192</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84"/>
    </inkml:context>
    <inkml:brush xml:id="br0">
      <inkml:brushProperty name="width" value="0.05" units="cm"/>
      <inkml:brushProperty name="height" value="0.05" units="cm"/>
      <inkml:brushProperty name="color" value="#FF0066"/>
    </inkml:brush>
  </inkml:definitions>
  <inkml:trace contextRef="#ctx0" brushRef="#br0">66 7 1536,'8'-5'608,"-7"4"-480,1 0 32,-2 1 64,0 0-128,-1 0 0,-1 1 32,-2-1 0,0 2-64,-2 0 32,-2 1-128,1 1-64,-3 0-224,0 1-128,-2 1-320,0-1-96</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85"/>
    </inkml:context>
    <inkml:brush xml:id="br0">
      <inkml:brushProperty name="width" value="0.05" units="cm"/>
      <inkml:brushProperty name="height" value="0.05" units="cm"/>
      <inkml:brushProperty name="color" value="#FF0066"/>
    </inkml:brush>
  </inkml:definitions>
  <inkml:trace contextRef="#ctx0" brushRef="#br0">24 30 2688,'48'-30'3472,"-68"40"-3718,10-4-1185,-1 1-1,-7 3 1432,6-5-1643</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86"/>
    </inkml:context>
    <inkml:brush xml:id="br0">
      <inkml:brushProperty name="width" value="0.05" units="cm"/>
      <inkml:brushProperty name="height" value="0.05" units="cm"/>
      <inkml:brushProperty name="color" value="#FF0066"/>
    </inkml:brush>
  </inkml:definitions>
  <inkml:trace contextRef="#ctx0" brushRef="#br0">61 27 2176,'5'-3'369,"-3"2"-192,0 0 0,0 0-1,0 0 1,0 0 0,0-1-1,0 1 1,0 0 0,-1-1-1,1 0 1,-1 1 0,1 0-1,-1-2 1,0 1 0,1 0-177,-2 2 1,0-1 1,0 1 0,-1 0 0,1 0 0,0 0-1,0 0 1,0 0 0,-1 0 0,1 0 0,0 0 0,0 0-1,0 0 1,0 0 0,0 0 0,-1 0 0,1 0-1,0 0 1,0 0 0,-1 0 0,1 0 0,0 0 0,0 0-1,0 0 1,0 0 0,0 0 0,0 0 0,0 0 0,-1 1-1,1-1 1,0 0 0,0 0 0,0 0 0,-1 0-1,1 0 1,0 0-2,-8 4-346,-10 6 154,-34 18-3259,44-24 2806</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87"/>
    </inkml:context>
    <inkml:brush xml:id="br0">
      <inkml:brushProperty name="width" value="0.05" units="cm"/>
      <inkml:brushProperty name="height" value="0.05" units="cm"/>
      <inkml:brushProperty name="color" value="#FF0066"/>
    </inkml:brush>
  </inkml:definitions>
  <inkml:trace contextRef="#ctx0" brushRef="#br0">47 36 1152,'11'-6'512,"-10"4"-384,1 1-64,-2 1 64,0 0-96,-1 0 64,-1 1-64,-1 1-32,-2 0 32,0 0-32,-2 1 0,0 1 64,-2 0-96,2 0 0,-1 1-544,1 0-256</inkml:trace>
  <inkml:trace contextRef="#ctx0" brushRef="#br0" timeOffset="1">31 14 896,'4'-2'352,"-3"1"-288,2-1 0,-1 2 32,-1-1-128,1-1 0,-1 1-32,1-1 0,-1 1 64,0 0 0,0 0-160,-1 1 32,-2 1-160,-1 0-32</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89"/>
    </inkml:context>
    <inkml:brush xml:id="br0">
      <inkml:brushProperty name="width" value="0.05" units="cm"/>
      <inkml:brushProperty name="height" value="0.05" units="cm"/>
      <inkml:brushProperty name="color" value="#FF0066"/>
    </inkml:brush>
  </inkml:definitions>
  <inkml:trace contextRef="#ctx0" brushRef="#br0">88 3 896,'4'-2'352,"-4"2"-288,-1 0-64,-1 1-32,1-1 96,-2 2 96,-1 1 0,-1 1 0,-1 2 96,-2 0 96,0 2 0,0-2 32,-2 1-192,1-1-64,1 1-64,0-3-64,2-1-960,2-1-416</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90"/>
    </inkml:context>
    <inkml:brush xml:id="br0">
      <inkml:brushProperty name="width" value="0.05" units="cm"/>
      <inkml:brushProperty name="height" value="0.05" units="cm"/>
      <inkml:brushProperty name="color" value="#FF0066"/>
    </inkml:brush>
  </inkml:definitions>
  <inkml:trace contextRef="#ctx0" brushRef="#br0">10 59 3456,'25'-17'6122,"8"-9"-6122,-29 25 168,-9 7-474,-9 10-542,7-9 184,-1-1 0,1 0 0,-1 0 0,-4 1 664,12-7-45,0 0 1,1 0-1,-1 0 0,0 0 1,0 0-1,0 0 0,0 0 1,0 0-1,0 0 1,0 0-1,0 0 0,0 0 1,0 0-1,0 0 0,0 0 1,0 0-1,0 0 1,0 0-1,0 0 0,0 0 1,0 0-1,0 0 1,0 0-1,0 0 0,0 0 1,0 0-1,0 0 0,0 0 1,0 0-1,0-1 1,0 1-1,0 0 0,0 0 1,0 0-1,0 0 0,0 0 1,0 0-1,0 0 1,0 0-1,0 0 0,0 0 1,0 0-1,0 0 0,0 0 1,0 0-1,0 0 1,0 0-1,-1 0 0,1 0 1,0 0-1,0 0 0,0 0 1,0 0-1,0 0 1,0 0-1,0 0 0,0 0 1,0 0 44,4-6-548,5-7 607,31-36 1845,-47 50-1614,-4 5-196,-28 23-2868,33-25 1489</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91"/>
    </inkml:context>
    <inkml:brush xml:id="br0">
      <inkml:brushProperty name="width" value="0.05" units="cm"/>
      <inkml:brushProperty name="height" value="0.05" units="cm"/>
      <inkml:brushProperty name="color" value="#FF0066"/>
    </inkml:brush>
  </inkml:definitions>
  <inkml:trace contextRef="#ctx0" brushRef="#br0">80 46 2176,'11'-11'730,"-7"7"56,0-1 1,-1 1-1,1 0 0,-1 0 0,1-2-786,-3 5 14,-1 1-1,0 0 0,0 0 1,0 0-1,0 0 1,0 0-1,0 0 1,0 0-1,0 0 0,0 0 1,0 0-1,0 0 1,0 0-1,0 0 1,0-1-1,0 1 0,0 0 1,0 0-1,0 0 1,0 0-1,0 0 1,0 0-1,0 0 1,0 0-1,0 0 0,0 0 1,0 0-1,0 0 1,0 0-1,0 0 1,0 0-1,0 0 0,0 0 1,0 0-1,0 0 1,0 0-1,0 0 1,0 0-1,0 0 0,0 0 1,0 0-1,0 0 1,-1-1-1,1 1 1,0 0-1,0 0 0,0 0 1,0 0-1,0 0 1,0 0-1,0 0 1,0 0-1,0 0 0,0 0 1,0 0-1,-1 0 1,1 0-1,0 0 1,0 0-1,0 0 0,0 0 1,0 0-1,0 0-13,-6 2 171,-7 5-207,-2 3 40,2-1 0,-2 3-4,3-3-2350,0 0-1,-13 7 2351,25-16-38,0 0-1,0 0 1,0 0-1,0 0 0,0-1 1,0 1-1,0 0 1,0 0-1,0 0 1,0 0-1,0 0 0,0 0 1,0 0-1,0 0 1,0 0-1,0 0 1,0 0-1,0 0 0,0 0 1,0 0-1,0 0 1,0 0-1,0 0 0,0 0 1,0 0-1,0 0 1,0 0-1,0 0 1,0-1-1,0 1 0,0 0 1,0 0-1,0 0 1,0 0-1,0 0 1,0 0-1,0 0 0,0 0 1,0 0-1,0 0 1,0 0-1,0 0 1,0 0-1,0 0 0,0 0 1,-1 0-1,1 0 1,0 0-1,0 0 1,0 1-1,0-1 0,0 0 1,0 0-1,0 0 39,4-6 844,7-6 1915,33-20 1194,-7 5-3431,-91 69-2778,43-32-27,0-2-250</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92"/>
    </inkml:context>
    <inkml:brush xml:id="br0">
      <inkml:brushProperty name="width" value="0.05" units="cm"/>
      <inkml:brushProperty name="height" value="0.05" units="cm"/>
      <inkml:brushProperty name="color" value="#FF0066"/>
    </inkml:brush>
  </inkml:definitions>
  <inkml:trace contextRef="#ctx0" brushRef="#br0">42 0 128,'0'0'160,"-1"1"-128,-1-1 576,1 2 288,-2 0-448,-2 3-224,0-1-384,-3 3-160,0-1-320,-1 0-64</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93"/>
    </inkml:context>
    <inkml:brush xml:id="br0">
      <inkml:brushProperty name="width" value="0.05" units="cm"/>
      <inkml:brushProperty name="height" value="0.05" units="cm"/>
      <inkml:brushProperty name="color" value="#FF0066"/>
    </inkml:brush>
  </inkml:definitions>
  <inkml:trace contextRef="#ctx0" brushRef="#br0">74 101 3072,'4'-3'558,"-3"2"-217,1 0 0,-1 0 0,0-1 0,0 1 0,1 0 0,-1-1 0,0 1 0,0 0 0,0-1 0,0 0-341,-15 12 618,-38 35-2372,52-45 1686,0 0 0,0 0 0,0 0 0,0 0 0,0 0 0,0 0-1,0 0 1,0 0 0,0 0 0,0 0 0,0 0 0,0 0 0,0 0 0,0 0 0,0 0 0,0 0 0,0 0 0,0 0 0,0 0 0,-1 0 0,1 0 0,0 0 0,0 0 0,0 0 0,0 0 0,0 0-1,0 0 1,0 0 0,0 0 0,0 0 0,0 0 0,0 0 0,0 0 0,0 0 0,0 0 0,0 0 0,0 0 0,0 0 68,4-6-237,5-8 1423,-5 10-781,22-23 2895,-18 16-1490,-7 9-1041,-2 3-158,-38 30-2098,10-6-2199,23-21-10,8-11 2994,9-7 2311,7-4 581,-9 10-1526,0-1 1,-1-1-1,0 1 1,1-3-665,-12 16-42,0-2-1,0 1 1,0 0 0,0-1 0,-1 1 0,1-1 0,0 0-1,-1 0 43,-5 3-20,-1 1-18,6-7-276,7-4 0,4-4 941,0 0 1,0-1-1,4-9-627,-11 19 13,0 0 0,0 0 0,0-1 1,1 1-1,-1 0 0,0 0 0,0 0 0,0 0 0,0-1 0,0 1 0,0 0 0,0 0 0,0 0 0,0 0 0,0 0 0,0 0 0,0 0 0,0 0 0,0 0 0,0-1 0,0 1 0,0 0 0,0 0 0,0 0 0,0 0 0,0-1 0,0 1 0,0 0 0,0 0 0,0 0 0,0 0 0,-1 0 1,1 0-1,0 0 0,0 0 0,0 0 0,0 0 0,0 0 0,0-1 0,-1 1 0,1 0 0,0 0 0,0 0 0,0 0 0,0 0 0,-1 0 0,1 0 0,0 0 0,0 0 0,0 0 0,0 0 0,0 0 0,0 0 0,0 0 0,0 0 0,0 0 0,-1 0 0,1 0 0,0 0 0,0 0 0,0 0 0,-1 0 1,1 0-1,0 0 0,0 0-13,-14 3 0,3 0-16,11-3 14,0 0-1,0 0 1,0 0-1,0 0 1,0 0 0,0 0-1,0-1 1,0 1-1,-1 0 1,1-1-1,0 1 1,0 0-1,0 0 1,0-1-1,0 1 1,0 0-1,0 0 1,0 0-1,0 0 1,0-1-1,0 1 1,0 0-1,0-1 1,0 1 0,0 0-1,0 0 1,0 0-1,0 0 1,1 0-1,-1-1 1,0 1-1,0 0 1,0 0-1,0-1 1,0 1-1,0 0 1,0 0-1,0 0 1,0 0-1,1 0 3,5-9 89,-2 4 320,4-4 339,-9 10-740,0-1 0,-1 0 0,1 0 0,-1 1 0,1 0 0,0-1 0,-1 0 0,0 2-8,2-2-141,-11 6-712,11-6 829,0 0 0,0 0 0,0 1 1,0-1-1,0 0 0,-1 0 0,1 0 0,0 0 1,0 0-1,-1 0 0,1 0 0,0 0 1,-1 0-1,1 0 0,0 0 0,0 0 0,0 0 1,0 0-1,0 0 0,-1 0 0,1 0 0,0 0 1,-1 0-1,1 0 0,0 0 0,0 0 0,0 0 1,0 0-1,0 0 0,-1 0 0,1 0 1,0 0-1,-1 0 0,1 0 0,0 0 0,0 0 24,2-4-938,0 1-1110</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94"/>
    </inkml:context>
    <inkml:brush xml:id="br0">
      <inkml:brushProperty name="width" value="0.05" units="cm"/>
      <inkml:brushProperty name="height" value="0.05" units="cm"/>
      <inkml:brushProperty name="color" value="#FF0066"/>
    </inkml:brush>
  </inkml:definitions>
  <inkml:trace contextRef="#ctx0" brushRef="#br0">162 70 2944,'-4'4'899,"-1"0"0,-1 0 0,1-2 1,-1 3-900,-9 3 216,10-5-147,3-1-89,0 0 1,-1-1-1,1 1 1,-1-1 0,0 0-1,-1 1 20,4-2-7,0 0-1,0 0 1,0 0-1,0 0 0,0 0 1,-1 0-1,1 0 1,0 0-1,0 0 1,0 0-1,0 0 1,0 0-1,0 0 1,0 0-1,0 0 1,0 0-1,0 0 1,0 0-1,0 0 1,0 0-1,0 0 0,0 0 1,0 0-1,0 0 1,0 0-1,0 0 1,0 0-1,0 0 1,0 0-1,0 0 1,0 0-1,0 0 1,0 0-1,0 0 1,0 0-1,0 0 1,0 0-1,0 0 0,0 0 1,0 0-1,0 0 1,0 0-1,0 0 1,0 0-1,0 0 1,0 0-1,0 0 1,0 0-1,0 0 1,0 0-1,0 0 1,0 0-1,0 0 0,0 0 1,0 0-1,0 0 1,0 0-1,0 0 1,0 0-1,0 0 1,0 0-1,0-1 1,0 1-1,0 0 1,0 0-1,0 0 1,0 0 7,3-4-221,2-4 130,-1 5 111,-3 1 67,2 1 0,-2 0 0,1-1 0,-1 1 0,0 0 1,0-2-1,1 2 0,-2-1 0,2 1 0,-1-3-87,-1 4 103,-1 0 0,0 0 0,0 0 0,0 0 0,0 0 1,0 0-1,1 0 0,-2 0 0,2 1 0,-1-1 0,0 0 0,0 1 1,0-1-104,1 0 45,-8 4 103,1-1 0,-1 1-1,-6 5-147,-9 3-117,23-11 98,-1-1 1,1 0 0,0 0-1,0 0 1,0 0 0,0 0-1,-1 0 1,1 0 0,0 0-1,-1 0 1,1 1 0,0-1 0,-1 0-1,1 0 1,0 0 0,0 0-1,0 0 1,0 0 0,-1 0-1,1 0 1,0 0 0,-1 0-1,1 0 1,0-1 0,0 1 18,0-5-200,9-6 180,4 0 255,-10 9-167,0 0 0,0-1 0,0 0-1,0 0 1,-1 1 0,0-1 0,1-1-68,-3 4 2,0 0 0,0 0 1,0 0-1,0 0 0,0 0 1,0 0-1,0 0 1,0 0-1,0 0 0,0 0 1,0 0-1,0 0 0,0 0 1,0 0-1,0-1 0,0 1 1,0 0-1,0 0 0,0 0 1,0 0-1,0 0 0,0 0 1,0 0-1,0 0 0,0 0 1,0 0-1,0 0 0,0 0 1,0 0-1,0 0 1,0 0-1,0 0 0,0 0 1,0 0-1,0 0 0,0 0 1,0-1-1,0 1 0,0 0 1,0 0-1,0 0 0,0 0 1,0 0-1,0 0 0,0 0 1,0 0-1,0 0 0,0 0 1,-1 0-1,1 0 1,0 0-1,0 0 0,0 0 1,0 0-1,0 0 0,0 0 1,0 0-1,0 0 0,0 0 1,0 0-1,0 0 0,0 0 1,0 0-1,0 0-2,-5 2 39,-4 1 17,-54 31-2152,63-34 1986,0 0-1,0 0 1,-1 1 0,1-1-1,0 0 1,0 0 0,0 0 0,-1 0-1,1 0 1,0 0 0,0 0-1,0 0 1,0 0 0,0 0-1,0 0 1,0 0 0,-1 0-1,1 0 1,0 0 0,0 0-1,-1 0 1,1 0 0,0 0-1,0 0 1,0 0 0,0 0-1,0 0 1,0 0 0,0 0-1,-1 0 1,1 0 0,0 0-1,0 0 1,-1 0 0,1 0-1,0 0 111,4-7-1107,10-8 1989,-11 13-983,-3 1 208,21-20 2301,-1-1-1,3-5-2407,-22 23 284,-4 3-203,-7 5-153,-26 22-1293,2-1-3696,26-20 4277</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95"/>
    </inkml:context>
    <inkml:brush xml:id="br0">
      <inkml:brushProperty name="width" value="0.05" units="cm"/>
      <inkml:brushProperty name="height" value="0.05" units="cm"/>
      <inkml:brushProperty name="color" value="#FF0066"/>
    </inkml:brush>
  </inkml:definitions>
  <inkml:trace contextRef="#ctx0" brushRef="#br0">0 2 128,'2'-2'0</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96"/>
    </inkml:context>
    <inkml:brush xml:id="br0">
      <inkml:brushProperty name="width" value="0.05" units="cm"/>
      <inkml:brushProperty name="height" value="0.05" units="cm"/>
      <inkml:brushProperty name="color" value="#FF0066"/>
    </inkml:brush>
  </inkml:definitions>
  <inkml:trace contextRef="#ctx0" brushRef="#br0">95 90 3968,'-2'2'251,"1"-2"-1,0 2 1,0-2-1,-1 2 1,1-2 0,-1 1-1,1 0 1,-1 0 0,0 0-251,0 0 101,-58 24-5215,69-32 5695,0 0 0,-1-1 1,5-6-582,-3 4 384,-6 7-316,-1 0 0,0-1 0,1 2 0,-1-3 1,0 2-1,-1 0 0,1-2 0,-1 1 0,0 0-68,-2 3 33,1 1 0,-1 0 0,0 0 0,0 0 0,0-1 0,0 1 1,0 0-1,0 0 0,0 0 0,0 0 0,0 0 0,-1 0 0,1 0 0,0 0 0,0-1 0,0 1 0,0 0 1,0 0-1,0 0 0,0 0 0,0-1 0,0 1 0,0 0 0,0 0 0,0 0 0,0 0 0,0-1 0,0 1 0,0 0 1,-1 0-1,1 0 0,0 0 0,0 0 0,0 0 0,-1 0 0,1 0 0,0 0 0,0 0 0,0 0 0,-1 0 1,1 0-1,0 0 0,0 0 0,0 0 0,0 0 0,0 0 0,0 0 0,0 0 0,0 0 0,-1 0 0,1 0 1,0 0-1,0 0 0,0 0 0,-1 0 0,1 0 0,0 0 0,0 1 0,0-1 0,0 0-33,-10 4 793,-25 20-36,25-17-1281,0 0 0,-1 0-1,0-1 525,8-5-1999,2-2 778,5-5 486,9-8 1651,8-6 1099,12-10-457,-16 8-3483,-17 20-454</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97"/>
    </inkml:context>
    <inkml:brush xml:id="br0">
      <inkml:brushProperty name="width" value="0.05" units="cm"/>
      <inkml:brushProperty name="height" value="0.05" units="cm"/>
      <inkml:brushProperty name="color" value="#FF0066"/>
    </inkml:brush>
  </inkml:definitions>
  <inkml:trace contextRef="#ctx0" brushRef="#br0">120 1 2048,'0'1'341,"0"-1"-1,0 1 1,-1 0 0,1-1 0,0 1-1,-1 0 1,1-1 0,0 0-1,0 1 1,-1 0 0,1 0 0,-1-1-341,-13 13 1185,11-9-902,-15 13-1648,-1-1 0,0-1-1,-21 13 1366,38-27-159,2-1 193,4-6 425,7-6 679,13-10 475,-13 13-1296,0-2 1,0 1-1,5-10-317,-11 13-71,-5 7 67,0 0 1,-1-1-1,1 1 0,0 0 1,0 0-1,0 0 0,-1 0 1,1 0-1,0 0 0,0 0 1,0 0-1,-1 0 0,1 0 1,0 0-1,0 0 0,0 0 1,0 0-1,0 0 0,0 0 1,0 0-1,-1 0 0,1 0 1,0 0-1,0 0 0,0 0 1,-1 0-1,1 1 0,0-1 1,0 0-1,0 0 0,0 0 4,-18 10-1541,14-8 164,-4 3-799,1-2 773</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98"/>
    </inkml:context>
    <inkml:brush xml:id="br0">
      <inkml:brushProperty name="width" value="0.05" units="cm"/>
      <inkml:brushProperty name="height" value="0.05" units="cm"/>
      <inkml:brushProperty name="color" value="#FF0066"/>
    </inkml:brush>
  </inkml:definitions>
  <inkml:trace contextRef="#ctx0" brushRef="#br0">37 1 4224,'-7'4'2607,"3"-2"-2447,-1 0 0,0 0 1,1 0-1,-6 1-160,10-3-9,0 0 0,0 0 0,0 0 0,0 0 0,0 0 0,0 0 0,0 0 0,0 0 0,0 0 0,0 0 0,0 0 0,0 0 0,0 0 0,0 0 0,0 0 1,0 0-1,0 0 0,0 0 0,0 0 0,0 0 0,0 0 0,0 0 0,0 0 0,0 0 0,0 0 0,0 0 0,0 0 0,0 0 0,-1 0 0,1 0 0,0 0 0,0 0 0,0 0 0,0 0 0,0 0 0,0 0 0,0 0 1,0 0-1,0 0 0,0 0 0,0 0 0,0 0 0,0 0 0,0 0 0,0 0 0,0-1 0,0 1 0,0 0 0,0 0 0,0 0 0,0 0 0,0 0 0,0 0 0,0 0 0,0 0 0,0 0 0,0 0 0,0 0 0,0 0 1,0 0-1,0 0 0,0 0 0,0 0 0,0 0 0,0 0 0,0 0 0,0 0 0,0 0 0,0 0 0,0 0 9,3-4-55,5-2-117,-7 5-302</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99"/>
    </inkml:context>
    <inkml:brush xml:id="br0">
      <inkml:brushProperty name="width" value="0.05" units="cm"/>
      <inkml:brushProperty name="height" value="0.05" units="cm"/>
      <inkml:brushProperty name="color" value="#FF0066"/>
    </inkml:brush>
  </inkml:definitions>
  <inkml:trace contextRef="#ctx0" brushRef="#br0">11 0 2944,'0'2'1120,"-1"-1"-864,0-1-64,1 0-32,-1 0-416,-1 0-128,0 0-800,-1 0-352</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400"/>
    </inkml:context>
    <inkml:brush xml:id="br0">
      <inkml:brushProperty name="width" value="0.05" units="cm"/>
      <inkml:brushProperty name="height" value="0.05" units="cm"/>
      <inkml:brushProperty name="color" value="#FF0066"/>
    </inkml:brush>
  </inkml:definitions>
  <inkml:trace contextRef="#ctx0" brushRef="#br0">0 27 1792,'7'-5'704,"-2"3"-576,2-3 288,-5 4 32,1-2-224,1 0-64,-1 0-96,0 1 32,-2 0-352,-1 1-64,-1 2-704,-3 0-288</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401"/>
    </inkml:context>
    <inkml:brush xml:id="br0">
      <inkml:brushProperty name="width" value="0.05" units="cm"/>
      <inkml:brushProperty name="height" value="0.05" units="cm"/>
      <inkml:brushProperty name="color" value="#FF0066"/>
    </inkml:brush>
  </inkml:definitions>
  <inkml:trace contextRef="#ctx0" brushRef="#br0">30 27 3712,'-7'4'2080,"5"-3"-2295,-1-1-1,1 0 0,0 1 1,-1-1-1,1 1 0,-1-1 1,-2 0 215,5 0-6,0 0 0,0-1 1,0 1-1,0 0 1,0 0-1,0 0 1,0 0-1,0 0 1,0 0-1,0 0 0,0 0 1,0 0-1,0 0 1,0 0-1,0 0 1,0 0-1,-1 0 1,1 0-1,0 0 0,0-1 1,0 1-1,0 0 1,0 0-1,0 0 1,0 0-1,0 0 1,0 0-1,0 0 0,0 0 1,0 0-1,0 0 1,0 0-1,0 0 1,0 0-1,0 0 1,0 0-1,0 0 0,0 0 1,0 0-1,0 0 1,0 0-1,1 0 1,-1 0-1,0 0 0,0-1 1,0 1-1,0 0 1,0 0 5,3-4 47,5-4 546,13-11 1300,-45 22-3829,24-4 475,1 0-283</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70"/>
    </inkml:context>
    <inkml:brush xml:id="br0">
      <inkml:brushProperty name="width" value="0.05" units="cm"/>
      <inkml:brushProperty name="height" value="0.05" units="cm"/>
      <inkml:brushProperty name="color" value="#E71224"/>
    </inkml:brush>
  </inkml:definitions>
  <inkml:trace contextRef="#ctx0" brushRef="#br0">142 0 1792,'0'0'672,"0"1"-1043,0 4 8400,0 155-3399,0-159-4633,-1 0 1,1 0 0,0 0-1,0 0 1,0 0 0,-1-1-1,1 1 1,0 0 0,-1 0-1,1 0 3,-1 0-1,1 0 0,-1 0 1,1 0-1,-1 0 0,1 0 0,0 0 0,0 0 0,0 0 0,-1 0 1,1 1 0,0 36 53,-3-13-16,0 10-90,0 25-11,3-44 109,1-3-53,-2 0 0,1-1 0,-3 8 8,2-4 1,1-12-17,-1-1 0,1 0 0,-1 1-1,1-1 1,-1 0 0,0 0 0,0 1 16,-2 1 38,1 1-1,1-1 0,-2 6-37,1 1-40,1-9-17,1 0 1,-1 0-1,1 1 0,-1-1 0,0 0 1,-1 0-1,0 1 57,-6 16-716,7-16 605,-1 0-1,1 0 0,-1-1 0,0 1 0,0 0 0,-1-1 112,-2 5-114,-1 0-9,0 0-1,0-1 1,-1 0-1,0 0 124,-32 30-1792,38-36 1392,1 9-4906,0-5 2602</inkml:trace>
</inkml:ink>
</file>

<file path=ppt/ink/ink3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71"/>
    </inkml:context>
    <inkml:brush xml:id="br0">
      <inkml:brushProperty name="width" value="0.05" units="cm"/>
      <inkml:brushProperty name="height" value="0.05" units="cm"/>
      <inkml:brushProperty name="color" value="#E71224"/>
    </inkml:brush>
  </inkml:definitions>
  <inkml:trace contextRef="#ctx0" brushRef="#br0">0 0 2560,'0'60'10039,"0"93"-8708,3-80-1059,-2-68-231,-1-1-1,1 1 1,0 0 0,0-1-1,1 1 1,0 1-41,0-1-12,-1-1 1,0 1 0,1-1 0,-2 1-1,1 0 1,0 1 11,2 27-42,-3-31 27,0 1 1,1-1 0,-1 0-1,1 0 1,0 1 0,0-1 14,2 9-32,-2-6 38,1 1-1,0-1 0,0 0 1,2 5-6,5 8 245,-7-14-189,0 0 0,1 0 0,-1 0 1,1 0-1,0-1 0,0 1 0,3 2-56,11 12 311,-14-14-128,0 0 1,1 0-1,-1-1 0,2 1-183,7 7 382,-1 0 23,1 0 0,1-1 0,-1-1 0,9 5-405,-20-14 1,8 10-3,-6-7-4748,-5-5 857</inkml:trace>
</inkml:ink>
</file>

<file path=ppt/ink/ink4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72"/>
    </inkml:context>
    <inkml:brush xml:id="br0">
      <inkml:brushProperty name="width" value="0.05" units="cm"/>
      <inkml:brushProperty name="height" value="0.05" units="cm"/>
      <inkml:brushProperty name="color" value="#E71224"/>
    </inkml:brush>
  </inkml:definitions>
  <inkml:trace contextRef="#ctx0" brushRef="#br0">1 163 4352,'5'-5'2681,"7"-8"707,5-8-2609,-6 4-848,-6 9 389,0 0-1,1 0 1,0 0-320,-1 0 131,-4 7-116,-1 0 1,1-1 0,-1 1 0,1 0-1,0 0 1,-1 1 0,1-1 0,0 0-1,1-1-15,2-3 310,1 1 0,-1-2 0,0 0-310,-3 6 25,2-4 79,0 1 0,0 0 1,1 0-1,-1 0 0,1 0 0,0 0 1,0 1-1,0 0 0,0 0 0,0 0 1,2-1-105,-4 3 117,0-1 0,0 1 0,0 0 0,0-1 0,0 1 0,0 0 0,0 0 1,0 0-1,-1 1 0,1-1 0,0 0 0,0 1 0,0-1 0,1 1-117,3 1 282,-1 1-1,0 0 0,1 0 1,-1 0-282,-1 0 220,1 0 0,-1-1 1,1 0-1,-1 0 0,3 1-220,6 2 205,0 0-1,-1 1 0,1 0 1,-1 1-1,8 6-204,17 10 445,-1 2-403,-33-23-344,0 0-1,0 0 1,-1 0 0,1 0-1,-1 1 1,0-1-1,1 1 303,-3 1-2842,-2 1-1670</inkml:trace>
</inkml:ink>
</file>

<file path=ppt/ink/ink4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49"/>
    </inkml:context>
    <inkml:brush xml:id="br0">
      <inkml:brushProperty name="width" value="0.05" units="cm"/>
      <inkml:brushProperty name="height" value="0.05" units="cm"/>
      <inkml:brushProperty name="color" value="#E71224"/>
    </inkml:brush>
  </inkml:definitions>
  <inkml:trace contextRef="#ctx0" brushRef="#br0">0 0 8704,'3'12'3328,"-3"-7"-2592,0-2-256,0-3-288,0 0-1824,0 0-640,0 0-992,0-3-320</inkml:trace>
</inkml:ink>
</file>

<file path=ppt/ink/ink4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50"/>
    </inkml:context>
    <inkml:brush xml:id="br0">
      <inkml:brushProperty name="width" value="0.05" units="cm"/>
      <inkml:brushProperty name="height" value="0.05" units="cm"/>
      <inkml:brushProperty name="color" value="#E71224"/>
    </inkml:brush>
  </inkml:definitions>
  <inkml:trace contextRef="#ctx0" brushRef="#br0">10 1 6912,'3'5'2624,"-3"-5"-2048,0 3-352,0-3-256,-3 0-1504,-1 0-512,1 0-352,0 0-64</inkml:trace>
</inkml:ink>
</file>

<file path=ppt/ink/ink4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51"/>
    </inkml:context>
    <inkml:brush xml:id="br0">
      <inkml:brushProperty name="width" value="0.05" units="cm"/>
      <inkml:brushProperty name="height" value="0.05" units="cm"/>
      <inkml:brushProperty name="color" value="#E71224"/>
    </inkml:brush>
  </inkml:definitions>
  <inkml:trace contextRef="#ctx0" brushRef="#br0">0 0 2688,'3'0'1056,"0"0"-832,-3 2 224,0-2 32,0 0-352,0 0-128,-3 3-1344,0 3-640</inkml:trace>
</inkml:ink>
</file>

<file path=ppt/ink/ink4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52"/>
    </inkml:context>
    <inkml:brush xml:id="br0">
      <inkml:brushProperty name="width" value="0.05" units="cm"/>
      <inkml:brushProperty name="height" value="0.05" units="cm"/>
      <inkml:brushProperty name="color" value="#E71224"/>
    </inkml:brush>
  </inkml:definitions>
  <inkml:trace contextRef="#ctx0" brushRef="#br0">0 0 7168,'7'6'2720,"-7"-4"-2112,3-2-544,-3 0-352,-3 0-2656,-4 0-1088</inkml:trace>
</inkml:ink>
</file>

<file path=ppt/ink/ink4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53"/>
    </inkml:context>
    <inkml:brush xml:id="br0">
      <inkml:brushProperty name="width" value="0.05" units="cm"/>
      <inkml:brushProperty name="height" value="0.05" units="cm"/>
      <inkml:brushProperty name="color" value="#E71224"/>
    </inkml:brush>
  </inkml:definitions>
  <inkml:trace contextRef="#ctx0" brushRef="#br0">0 1 4352,'3'6'1664,"-3"-6"-1312,0 0-128,0 0-224,0-3-1312,0 0-480</inkml:trace>
</inkml:ink>
</file>

<file path=ppt/ink/ink4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54"/>
    </inkml:context>
    <inkml:brush xml:id="br0">
      <inkml:brushProperty name="width" value="0.05" units="cm"/>
      <inkml:brushProperty name="height" value="0.05" units="cm"/>
      <inkml:brushProperty name="color" value="#E71224"/>
    </inkml:brush>
  </inkml:definitions>
  <inkml:trace contextRef="#ctx0" brushRef="#br0">10 1 5248,'0'5'2016,"0"-2"-1568,0 0-64,0-3-128,0 0-704,0 0-160,-3 0-1472,3 0-640,-4 0 1312,1-3 672</inkml:trace>
</inkml:ink>
</file>

<file path=ppt/ink/ink4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55"/>
    </inkml:context>
    <inkml:brush xml:id="br0">
      <inkml:brushProperty name="width" value="0.05" units="cm"/>
      <inkml:brushProperty name="height" value="0.05" units="cm"/>
      <inkml:brushProperty name="color" value="#E71224"/>
    </inkml:brush>
  </inkml:definitions>
  <inkml:trace contextRef="#ctx0" brushRef="#br0">0 0 8064,'5'14'2976,"-2"-9"-2304,-3-5-128,0 0-224,0 0-704,0 0-128,-3-2-1024,3-1-448,0-1-800,-2-1-256</inkml:trace>
</inkml:ink>
</file>

<file path=ppt/ink/ink4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56"/>
    </inkml:context>
    <inkml:brush xml:id="br0">
      <inkml:brushProperty name="width" value="0.05" units="cm"/>
      <inkml:brushProperty name="height" value="0.05" units="cm"/>
      <inkml:brushProperty name="color" value="#E71224"/>
    </inkml:brush>
  </inkml:definitions>
  <inkml:trace contextRef="#ctx0" brushRef="#br0">3 0 6272,'7'9'2368,"-7"-7"-1856,0 1-480,0-3-288,0 0-1792,-7 3-672,7-3 832,-3 2 512</inkml:trace>
</inkml:ink>
</file>

<file path=ppt/ink/ink4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57"/>
    </inkml:context>
    <inkml:brush xml:id="br0">
      <inkml:brushProperty name="width" value="0.05" units="cm"/>
      <inkml:brushProperty name="height" value="0.05" units="cm"/>
      <inkml:brushProperty name="color" value="#E71224"/>
    </inkml:brush>
  </inkml:definitions>
  <inkml:trace contextRef="#ctx0" brushRef="#br0">0 0 5376,'3'0'2112,"-3"0"-1664,0 3 32,0-3-128,0 0-384,0 0-32,0 0-576,0 0-128,0 0-1440,0 0-576</inkml:trace>
</inkml:ink>
</file>

<file path=ppt/ink/ink5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58"/>
    </inkml:context>
    <inkml:brush xml:id="br0">
      <inkml:brushProperty name="width" value="0.05" units="cm"/>
      <inkml:brushProperty name="height" value="0.05" units="cm"/>
      <inkml:brushProperty name="color" value="#E71224"/>
    </inkml:brush>
  </inkml:definitions>
  <inkml:trace contextRef="#ctx0" brushRef="#br0">0 0 7808,'4'5'2880,"-4"-5"-2240,0-2-1920,-4 2-1056</inkml:trace>
</inkml:ink>
</file>

<file path=ppt/ink/ink5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59"/>
    </inkml:context>
    <inkml:brush xml:id="br0">
      <inkml:brushProperty name="width" value="0.05" units="cm"/>
      <inkml:brushProperty name="height" value="0.05" units="cm"/>
      <inkml:brushProperty name="color" value="#E71224"/>
    </inkml:brush>
  </inkml:definitions>
  <inkml:trace contextRef="#ctx0" brushRef="#br0">0 0 8192,'6'2'3072,"-3"1"-2400,0-3-32,-3 0-224,0 0-512,0 0-160,0 0-1376,0 0-576,-3 4-800,-3-2-288</inkml:trace>
</inkml:ink>
</file>

<file path=ppt/ink/ink5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60"/>
    </inkml:context>
    <inkml:brush xml:id="br0">
      <inkml:brushProperty name="width" value="0.05" units="cm"/>
      <inkml:brushProperty name="height" value="0.05" units="cm"/>
      <inkml:brushProperty name="color" value="#E71224"/>
    </inkml:brush>
  </inkml:definitions>
  <inkml:trace contextRef="#ctx0" brushRef="#br0">13 0 9088,'3'3'3424,"-3"-1"-2656,0-2-160,0 0-192,0 0-960,0 0-320,-3 0-1920,3 0-768,-7 0 800,1 0 448</inkml:trace>
</inkml:ink>
</file>

<file path=ppt/ink/ink5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61"/>
    </inkml:context>
    <inkml:brush xml:id="br0">
      <inkml:brushProperty name="width" value="0.05" units="cm"/>
      <inkml:brushProperty name="height" value="0.05" units="cm"/>
      <inkml:brushProperty name="color" value="#E71224"/>
    </inkml:brush>
  </inkml:definitions>
  <inkml:trace contextRef="#ctx0" brushRef="#br0">13 5 4224,'0'12'1664,"-3"-12"-1312,0 0-64,3 0-96,0 0-32,-3 0 128,0-3 0,3 0 64,0 0-768,0 0-256,0 1-1376,0-1-512</inkml:trace>
</inkml:ink>
</file>

<file path=ppt/ink/ink5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62"/>
    </inkml:context>
    <inkml:brush xml:id="br0">
      <inkml:brushProperty name="width" value="0.05" units="cm"/>
      <inkml:brushProperty name="height" value="0.05" units="cm"/>
      <inkml:brushProperty name="color" value="#E71224"/>
    </inkml:brush>
  </inkml:definitions>
  <inkml:trace contextRef="#ctx0" brushRef="#br0">3 0 5376,'2'6'2112,"-2"-6"-1664,0-3-384,0 3-256,-2 0-2016,-1-3-832</inkml:trace>
</inkml:ink>
</file>

<file path=ppt/ink/ink5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64"/>
    </inkml:context>
    <inkml:brush xml:id="br0">
      <inkml:brushProperty name="width" value="0.05" units="cm"/>
      <inkml:brushProperty name="height" value="0.05" units="cm"/>
      <inkml:brushProperty name="color" value="#E71224"/>
    </inkml:brush>
  </inkml:definitions>
  <inkml:trace contextRef="#ctx0" brushRef="#br0">0 0 11136,'6'6'4224,"-6"-3"-3296,0-3-481,0 0-351,0 0-2047,0 0-705,0 0-1408,-6 3-576</inkml:trace>
</inkml:ink>
</file>

<file path=ppt/ink/ink5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65"/>
    </inkml:context>
    <inkml:brush xml:id="br0">
      <inkml:brushProperty name="width" value="0.05" units="cm"/>
      <inkml:brushProperty name="height" value="0.05" units="cm"/>
      <inkml:brushProperty name="color" value="#E71224"/>
    </inkml:brush>
  </inkml:definitions>
  <inkml:trace contextRef="#ctx0" brushRef="#br0">10 6 4864,'6'-5'1824,"-6"5"-1408,3 0 448,-3 0 160,0 0-160,0 0-32,0 0-608,0 0-192,-3 2-1984,-3 1-768,-1 2 256,4 3 224</inkml:trace>
</inkml:ink>
</file>

<file path=ppt/ink/ink5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66"/>
    </inkml:context>
    <inkml:brush xml:id="br0">
      <inkml:brushProperty name="width" value="0.05" units="cm"/>
      <inkml:brushProperty name="height" value="0.05" units="cm"/>
      <inkml:brushProperty name="color" value="#E71224"/>
    </inkml:brush>
  </inkml:definitions>
  <inkml:trace contextRef="#ctx0" brushRef="#br0">7 0 7040,'0'0'2624,"0"6"-2048,0-9-224,0 3-192,-4 0-1024,1 0-288,3-3-1536,0 3-672</inkml:trace>
</inkml:ink>
</file>

<file path=ppt/ink/ink5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8:43:16.367"/>
    </inkml:context>
    <inkml:brush xml:id="br0">
      <inkml:brushProperty name="width" value="0.05" units="cm"/>
      <inkml:brushProperty name="height" value="0.05" units="cm"/>
      <inkml:brushProperty name="color" value="#E71224"/>
    </inkml:brush>
  </inkml:definitions>
  <inkml:trace contextRef="#ctx0" brushRef="#br0">3 5 5888,'0'-2'2272,"-3"2"-1760,3-3 640,0 3 128,0 0-640,0 0-192,0 0-992,0 0-448,0 3-2176,3 2-992</inkml:trace>
</inkml:ink>
</file>

<file path=ppt/ink/ink5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06T22:21:27.019"/>
    </inkml:context>
    <inkml:brush xml:id="br0">
      <inkml:brushProperty name="width" value="0.05" units="cm"/>
      <inkml:brushProperty name="height" value="0.05" units="cm"/>
      <inkml:brushProperty name="color" value="#E71224"/>
    </inkml:brush>
  </inkml:definitions>
  <inkml:trace contextRef="#ctx0" brushRef="#br0">49 182 6784,'0'0'2202,"0"-3"6446,3-9-6336,1 1-1610,1 1-1,1 0 1,-1 1 0,8-10-1,-5 9-587,1 0-1,0 0 1,0 1-1,1 0 1,0 1-1,1 0 1,0 1 0,0 0-1,0 0 1,16-5-1,-22 10-90,1 0 0,-1 0 0,1 1 0,0-1 0,-1 1 0,1 1 0,0-1 1,0 1-1,-1 0 0,1 1 0,0-1 0,9 3 0,-10-2 2,-1 1 0,1-1 1,-1 1-1,0 0 1,0 1-1,0-1 0,0 1 1,-1-1-1,1 1 0,-1 0 1,1 1-1,-1-1 0,0 0 1,0 1-1,-1 0 1,5 6-1,-2 0-19,-1 1 0,1 0 1,-2-1-1,1 2 0,2 17 1,-6-29-8,5 27 1,1 33 0,-2 194 43,-6-148 69,4-89-115,-1-1-1,7 24 1,-4-20 34,0 8-60,-1-1 1,-2 1-1,0 0 0,-6 48 0,4-69 5,0 1-1,0-1 1,-1 0-1,0 0 1,0 0-1,-1 0 0,-6 12 1,7-16 14,0 0 0,0-1 0,0 1 0,-1 0 1,1-1-1,-1 0 0,0 0 0,1 1 0,-1-2 0,0 1 0,0 0 0,0-1 1,0 1-1,-1-1 0,1 0 0,0 0 0,0 0 0,-8 1 0,-50 2-63,41-4 123,-39 7 0,51-5-68,0-1 1,0 0-1,0 0 1,0-1-1,0 0 0,0 0 1,0-1-1,0 0 1,-15-5-1,21 5 9,-1 0 0,1-1 0,0 1 0,0-1 0,0 0 0,0 0 0,0 0 1,0 0-1,0 0 0,1 0 0,-1 0 0,1-1 0,-1 1 0,1-1 0,0 1 0,0-1 0,0 1 0,-1-6 0,0-4-63,0 0 0,1 0-1,0-13 1,-1-4 8,-1-6 81,-3-21-2,4 42-44,2 9 14,-1 0 1,0 0-1,0 1 1,0-1-1,0 0 1,-1 0-1,0 0 1,-4-6-1,-3 0-693,6 8-56,0 0 1,0-1-1,0 1 1,1-1-1,0 1 1,-3-5-1,3 3-4142,-1 3-134</inkml:trace>
</inkml:ink>
</file>

<file path=ppt/ink/ink6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06T22:21:30.679"/>
    </inkml:context>
    <inkml:brush xml:id="br0">
      <inkml:brushProperty name="width" value="0.05" units="cm"/>
      <inkml:brushProperty name="height" value="0.05" units="cm"/>
      <inkml:brushProperty name="color" value="#E71224"/>
    </inkml:brush>
  </inkml:definitions>
  <inkml:trace contextRef="#ctx0" brushRef="#br0">383 608 6784,'-1'7'7742,"-3"9"-5415,-18 56 2528,5-14-3550,16-52-1190,0 0 0,0 1 0,0-1 0,1 11 0,-2 16 35,0-25-52,1-1-102,0-1 0,0 1 0,-1-1 0,0 1 0,-5 9-1,6-15 19,0 1-1,0 0 1,0-1-1,-1 1 1,1-1-1,0 1 1,-1-1-1,1 0 1,-1 0-1,1 1 1,-1-1-1,0 0 1,1 0-1,-1-1 1,0 1-1,0 0 1,0 0-1,0-1 1,0 0-1,0 1 1,0-1-1,0 0 1,1 0-1,-4 0 1,-36 4 324,20-1-191,9-2-88,1 0-1,0-1 1,-19-1 0,25-1-64,0 1 0,-1-1 0,1 0 0,1 0 0,-8-4 0,7 3 31,0 0 0,-1 1 0,-9-4 0,4 4-97,10 2 59,0 0 0,0 0 0,0 0 0,0 0 0,-1-1 0,1 1 0,0 0 0,0-1 0,0 1 1,0-1-1,0 1 0,0-1 0,0 1 0,0-1 0,0 0 0,1 0 0,-1 1 0,0-1 0,0 0 1,1 0-1,-1 0 0,0 0 0,0-1 0,-9-8-93,9 10 64,0-1 0,0 0 0,0 1 0,0-1 0,0 0-1,0 0 1,1 1 0,-1-1 0,0 0 0,1 0 0,-1 0 0,0 0 0,1 0-1,-1 0 1,0-1 0,-3-12 189,2 10-165,1 0-1,-1 0 0,1 0 0,0 0 0,1 0 0,-1 0 0,1-5 1,-2-211 43,-7-35 1100,10 228-698,3-29 0,-3 44-254,2 0 1,0 0-1,0 1 0,10-22 1,-5 15 14,0 1 0,13-18 0,-17 29-113,1 0 0,0 1-1,0-1 1,0 1-1,0 0 1,1 1-1,0-1 1,12-6-1,6-2-164,-19 9 113,0 0 0,1 1 0,-1 0 0,1 0-1,0 1 1,0 0 0,0 0 0,0 0 0,1 1 0,-1-1 0,9 1 0,-11 1-27,-1 0-1,0 1 1,0 0 0,1-1 0,-1 1-1,0 0 1,0 1 0,0-1 0,0 1 0,0-1-1,-1 1 1,1 0 0,0 0 0,-1 0-1,1 0 1,-1 0 0,0 1 0,1-1-1,-1 1 1,-1 0 0,1-1 0,3 6 0,0 3 12,0 0 1,0 0-1,-1 0 1,5 23-1,-6-23-565,-1-6-4653,-2-9-5889</inkml:trace>
</inkml:ink>
</file>

<file path=ppt/ink/ink6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06T22:21:33.797"/>
    </inkml:context>
    <inkml:brush xml:id="br0">
      <inkml:brushProperty name="width" value="0.05" units="cm"/>
      <inkml:brushProperty name="height" value="0.05" units="cm"/>
      <inkml:brushProperty name="color" value="#E71224"/>
    </inkml:brush>
  </inkml:definitions>
  <inkml:trace contextRef="#ctx0" brushRef="#br0">1 0 3840,'1'4'5826,"-1"11"-4483,1-6-347,5 14 1184,-2-10-2369,-2-3-3493,-2-13 472</inkml:trace>
</inkml:ink>
</file>

<file path=ppt/ink/ink6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06T22:21:35.193"/>
    </inkml:context>
    <inkml:brush xml:id="br0">
      <inkml:brushProperty name="width" value="0.05" units="cm"/>
      <inkml:brushProperty name="height" value="0.05" units="cm"/>
      <inkml:brushProperty name="color" value="#E71224"/>
    </inkml:brush>
  </inkml:definitions>
  <inkml:trace contextRef="#ctx0" brushRef="#br0">19 1 3712,'0'0'1221,"0"0"-682,0 0 85,0 0 69,0 0-240,0 0-175,0 0-161,0 0-96,0 0-85,0 0 48,0 0 144,-6 18 2779,-3 28-1834,6-27-647,3-15-13,1-5 219,2-10-624,-1 0 0,1 0 0,-2-1 0,0 0 0,0-12 0,1 22-2979,-2 1 1</inkml:trace>
</inkml:ink>
</file>

<file path=ppt/ink/ink6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06T22:21:36.539"/>
    </inkml:context>
    <inkml:brush xml:id="br0">
      <inkml:brushProperty name="width" value="0.05" units="cm"/>
      <inkml:brushProperty name="height" value="0.05" units="cm"/>
      <inkml:brushProperty name="color" value="#E71224"/>
    </inkml:brush>
  </inkml:definitions>
  <inkml:trace contextRef="#ctx0" brushRef="#br0">11 1 3968,'-2'4'6375,"-6"12"-2462,12 33-1007,3-75-2645,-4 2-375,-3 15-4427,0 6 829</inkml:trace>
</inkml:ink>
</file>

<file path=ppt/ink/ink6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06T22:21:41.047"/>
    </inkml:context>
    <inkml:brush xml:id="br0">
      <inkml:brushProperty name="width" value="0.05" units="cm"/>
      <inkml:brushProperty name="height" value="0.05" units="cm"/>
      <inkml:brushProperty name="color" value="#E71224"/>
    </inkml:brush>
  </inkml:definitions>
  <inkml:trace contextRef="#ctx0" brushRef="#br0">15 0 9984,'10'2'3680,"-15"0"-2848,-2 2-3552,2 0-1760,-3 5 1184,8-7 800</inkml:trace>
</inkml:ink>
</file>

<file path=ppt/ink/ink6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06T22:21:41.712"/>
    </inkml:context>
    <inkml:brush xml:id="br0">
      <inkml:brushProperty name="width" value="0.05" units="cm"/>
      <inkml:brushProperty name="height" value="0.05" units="cm"/>
      <inkml:brushProperty name="color" value="#E71224"/>
    </inkml:brush>
  </inkml:definitions>
  <inkml:trace contextRef="#ctx0" brushRef="#br0">10 6 7936,'1'-5'2976,"0"7"-2304,-3 2-960,-1 0-640,0 3-2240,0 5-832</inkml:trace>
</inkml:ink>
</file>

<file path=ppt/ink/ink6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06T22:21:42.488"/>
    </inkml:context>
    <inkml:brush xml:id="br0">
      <inkml:brushProperty name="width" value="0.05" units="cm"/>
      <inkml:brushProperty name="height" value="0.05" units="cm"/>
      <inkml:brushProperty name="color" value="#E71224"/>
    </inkml:brush>
  </inkml:definitions>
  <inkml:trace contextRef="#ctx0" brushRef="#br0">3 10 8704,'2'-8'3328,"-6"6"-2592</inkml:trace>
</inkml:ink>
</file>

<file path=ppt/ink/ink6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06T22:21:43.179"/>
    </inkml:context>
    <inkml:brush xml:id="br0">
      <inkml:brushProperty name="width" value="0.05" units="cm"/>
      <inkml:brushProperty name="height" value="0.05" units="cm"/>
      <inkml:brushProperty name="color" value="#E71224"/>
    </inkml:brush>
  </inkml:definitions>
  <inkml:trace contextRef="#ctx0" brushRef="#br0">0 3 7040,'13'-2'2720,"-10"3"-2112,-2-2-608,-1 1-352,0 0-2528,-1 0-1024</inkml:trace>
</inkml:ink>
</file>

<file path=ppt/ink/ink6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9:14:20.136"/>
    </inkml:context>
    <inkml:brush xml:id="br0">
      <inkml:brushProperty name="width" value="0.05" units="cm"/>
      <inkml:brushProperty name="height" value="0.05" units="cm"/>
      <inkml:brushProperty name="color" value="#E71224"/>
    </inkml:brush>
  </inkml:definitions>
  <inkml:trace contextRef="#ctx0" brushRef="#br0">346 1 3328,'0'0'1061,"0"3"-298,-1 0 5391,-21 29-4415,11-12-1067,9-18-574,0 1 0,0 0 0,0 0 0,0 1 0,1-1 0,0 0 0,0 0 0,0 1 0,0-1 0,0 1 0,0-1 0,1 1 1,0 0-99,-5 15 938,5-18-927,0 0 25,0 0 1,0 0 0,0 0-1,0 0 1,0 0 0,0 0-1,0 0 1,0 0 0,0 0-1,0 0 1,-1 0 0,1 0-1,-1 0 1,1 0 0,0-1-1,-1 1 1,0 0 0,1 0-1,-1 0 1,1 0 0,-1-1-1,0 1 1,0 0 0,0 0-37,-5 16 469,5-16-425,1 0-1,-1 0 1,1 0-1,-1 0 1,1 0-1,0 0 1,-1 0-1,1 1 1,0-1-1,0 0 0,0 0 1,0 0-1,0 1-43,-8 12 67,2-6-70,0 8 130,4-12 18,0 1-1,0 1 0,0-1 0,0 0 0,1 0 0,0 1 0,0-1 0,1 5-144,-5 14 320,-5 14 688,10-31-905,-1 0 0,0 0 0,0-1 0,0 1 0,-1-1 0,0 1 0,-1-1 0,-1 5-103,-9 23-24,11-25 192,2-6-142,-1 0-1,0 0 0,0-1 0,0 1 0,0 0 1,0 0-1,-1-1 0,1 1 0,-3 2-25,2-2 57,0 1 0,0 0 0,0 0 0,0 0 0,0 0-1,1 0-56,-9 18 91,7-17-36,2-3-37,-1-1 0,1 1 0,0 0 0,0 0 0,0-1 0,1 1 1,-1 0-1,0 0 0,1 0 0,-1 0 0,1 0 0,0 0-18,-9 14 101,8-12-74,-1-1 1,1 1-1,-1-1 0,0 1 0,0-1 0,0 0 0,0 0 1,0 0-1,-1 0 0,0 0 0,0 0-27,2-2-4,-1 2 11,-1-1 0,1 1 1,0 0-1,1 0 0,-1 0 0,0 0 0,1 0 0,-1 1-7,1-2 29,0 0 0,-1 0 0,1-1 0,-1 1-1,1 0 1,-1-1 0,0 0 0,1 1 0,-1-1 0,-2 1-29,-11 11 10,12-9 25,1 0 0,0 0 1,0 0-1,0 0 0,0 0 0,0 1 0,1-1 1,0 1-1,0-1 0,0 4-35,-3 0 517,2 3-299,-2 4-36,3-11-103,-1 0 0,1 1 0,0-1 0,1 1 0,-1-1 0,1 1 0,-1-1 0,1 1 0,1-1 0,-1 1 0,1 0-79,0 12 145,-6 4-204,0 20 16,0 2 342,0-5-230,1 13 22,4 183 720,4-196-566,-4-26-308,0-7 59,0 1-1,0 0 0,0-1 0,0 1 0,1-1 0,0 1 0,0-1 0,1 1 0,0-1 0,1 4 5,-2-6 12,0-1 0,0 1 0,0 0 0,0 0-1,-1-1 1,1 1 0,-1 0 0,0 0-12,3 14 81,2 16-28,-1 12-31,0-27-27,-3-11 5,1 0-1,-1 0 1,2-1 0,-1 1 0,1 0 0,1 2 0,-2-5-9,-1 0 0,1 0 0,-1-1 0,0 1 0,-1 0 0,1 3 9,5 18-63,5 8 194,-10-26-133,1-1-1,0 0 0,0-1 0,0 1 0,2 3 3,-2-3-11,0 0-1,-1 0 1,0 1 0,0-1-1,0 0 1,-1 1-1,0-1 1,0 1 0,-1-1-1,0 1 12,0 14-131,1-2 371,0 35-21,0-54-204,0 1 1,1 0 0,-1 0-1,0-1 1,1 1 0,-1 0 0,0 0-1,1-1 1,-1 1 0,1 0-1,-1-1 1,1 1 0,-1 0 0,1-1-1,0 1 1,0 0-16,6 8-43,-6-7 46,-1 0 0,1 0 0,0 0 0,-1 0 1,1 0-1,0 0 0,0-1 0,0 1 1,1 0-1,-1-1 0,0 1 0,1-1 1,-1 1-1,1-1 0,-1 1 0,1-1 1,0 0-1,-1 0 0,1 0 0,0 0 1,0 0-1,0 0 0,0-1 0,0 1 0,0 0 1,0-1-1,0 0 0,0 1-3,2-1 0,0 0 0,-1 1 0,1 0 0,-1 0 0,1 0 0,-1 0 0,1 0 0,-1 1 0,0 0 0,1-1 0,-1 1 0,0 0 0,1 2 0,1-1 0,-1 0 0,1 0 0,0-1 0,0 1 0,2 0 0,21 9 5,-15-8 30,-11-4-35,1 0 1,-1 1-1,0 0 0,0-1 0,1 1 1,-1 0-1,0 0 0,0 0 1,0 0-1,2 2 0,32 18-43,-30-17 44,-1 1 1,0 0-1,0 0 0,3 5-1,-5-5 3,1 0 0,0-1-1,0 0 1,5 4-3,6 11 116,-13-16-136,0 1 0,1-1-1,-1 0 1,1 1 0,0-1 0,0 0 20,7 11 119,-10-13-122,1 0 0,-1 0 0,1 0 0,-1 0 0,1 1-1,-1-1 1,1 0 0,0 0 0,0-1 0,0 1 0,-1 0 0,1 0-1,0 0 1,0 0 0,0-1 0,0 1 0,0-1 0,0 1-1,0 0 1,1-1 0,0 1 3,0-1 10,0 1 0,0 0 0,0 0 0,0 0 1,-1 0-1,1 0 0,0 0 0,0 1 0,-1-1 0,1 0 0,0 1 0,-1 0-10,14 9-174,-11-9 211,4 2-22,-1 0 0,0 0 0,0 0 0,-1 1 0,6 5-15,11 2 5,7 5-32,-27-16 30,-1-1 0,1 1-1,0-1 1,0 0 0,0 0-1,0 0 1,0 0 0,-1 0-1,2-1-2,4 1 3,7 2 5,-11 3 11,1 4 13,1-1 17,-5-7-48,-1-1 0,0 1 0,1-1 0,-1 1-1,0-1 1,1 1 0,-1-1 0,0 1 0,1-1 0,-1 1 0,1-1 0,-1 0-1,1 1 1,-1-1 0,1 0 0,-1 1 0,1-1 0,-1 0 0,1 0 0,-1 1-1,1-1 1,0 0 0,0 0-1,0 0 12,0 0 0,0 0 0,0 0 0,0 0 0,0 1 0,1-1 0,-1 0 0,0 1 0,0-1 0,0 1 0,0-1 0,0 1 0,0-1 0,0 1 0,0 0 0,0-1 0,-1 1 0,1 0 0,1 0-12,9 20-42,-10-19 60,0 1 0,0 0-1,1-1 1,-1 0 0,0 1 0,1-1 0,0 0 0,-1 0 0,2 1-18,9 9-68,-10-10 76,0 0-1,0 0 1,0 0 0,0-1 0,0 1 0,0 0 0,1-1 0,-1 0 0,0 1-1,3 0-7,-3-1 3,-1-1-1,1 1 0,-1 0 0,1 0 0,-1 0 0,0 0 0,1 0 0,-1 0 0,0 1 0,0-1-2,9 8 6,0-2-20,-4-3-20,0 0-1,1 0 1,6 3 34,-9-5 7,-1 0-1,0 0 1,1 0 0,-1 1 0,0-1-1,0 1 1,1 1-7,-2-2 9,1 1 0,0-1-1,0 1 1,0-1 0,0 0 0,0 0-1,0 0 1,3 0-9,17 11 4,-19-10-2,0-1 1,0 1-1,0-1 1,0 0-1,1 0-2,11 5-2,-14-5 12,0-1 0,0 0 0,0 0 0,0 0 0,0 0-1,0-1 1,0 1 0,1 0 0,-1-1 0,0 0 0,1 1-10,-1-1-19,0 0 1,0 0-1,0 1 1,0-1-1,-1 1 0,1-1 1,0 1-1,0 0 1,0 0-1,0 0 1,1 1 18,-2-1 10,1 0 0,0 0 1,-1 0-1,1-1 0,0 1 1,0 0-1,0-1 0,-1 1 1,1-1-1,0 0 0,2 1-10,-3-1 2,1 0 0,0 0 0,0 1 0,0-1 0,-1 1 0,1 0 0,0-1 0,-1 1 0,2 1-2,-1-1-5,-1 0 0,1 0 0,0-1 0,0 1 0,0 0 0,-1-1 0,1 1 0,0-1 0,2 0 5,-3 0 1,1 1 0,0-1-1,-1 0 1,1 1 0,0-1-1,-1 1 1,1 0-1,-1 0 1,1-1 0,-1 1-1,1 0-1,0 0 0,-1 0 1,1 0-1,0 0 1,0-1-1,0 1 0,-1-1 1,1 0-1,0 1 0,1-1 1,138 0-5,-134 4 5,-7-4 0,0 0 0,1 1 0,-1-1 0,0 0 0,1 1 0,-1-1 0,0 0 0,0 0 0,1 1 0,-1-1 0,0 0 0,1 0 0,-1 0 0,1 0 0,-1 1 0,0-1 0,1 0 0,-1 0 0,0 0 0,1 0 0,-1 0 0,1 0 0,4 2-2,5 1 15,-4-2-22,-5 0 8,1 0-1,-1-1 0,0 0 1,1 1-1,-1-1 0,0 0 1,1 0-1,-1 1 0,0-1 1,1 0-1,0 0 2,-1-1 2,-1 1 1,1 0-1,0 0 0,0 0 0,0 0 0,0 0 1,0 0-1,0 0 0,-1 1 0,1-1 1,0 0-1,0 0 0,0 1 0,-1-1 0,1 0 1,0 1-1,0-1 0,-1 1 0,1-1 1,0 1-1,-1-1 0,1 1 0,0-1 0,0 2-2,25 6 48,3-4-101,-28-3 49,1 0 0,0-1 0,0 0 1,-1 1-1,1-1 0,0 0 0,0 0 0,0 0 0,-1 0 0,2 0 4,-1-1 6,0 1-1,0 0 1,0 0-1,0 0 1,0 1-1,0-1 1,0 0-1,-1 1 1,1-1-1,1 1-5,0 0-2,-1 0-1,1-1 1,-1 1-1,1 0 1,-1-1-1,1 0 1,0 0-1,0 0 3,0 0-3,0 0-1,-1 0 1,1 1-1,-1-1 1,1 1-1,-1-1 1,1 1-1,0 0 4,1 0-11,-1 0-1,1-1 1,0 1 0,-1-1-1,1 0 1,0 0 0,-1 0-1,1-1 1,0 1 11,10-1-26,53-4 26,-53 5 71,-7 0-68,0-1 0,0 2 1,1-1-1,-1 1 0,0 0 1,2 1-4,8 2 38,3 2-28,-4 0-4,-13-5-8,0 0 0,0 0 0,0 0 0,0 1-1,0-1 1,0 1 0,-1 0 0,2 1 2,4 6 0,-6-6 0,11 14 133,-11-10-139,-2-6 6,0 0 0,0-1 0,0 1 0,1 0 0,-1 0 0,0-1 0,0 1 1,1 0-1,-1 0 0,0-1 0,1 1 0,-1 0 0,1-1 0,-1 1 0,1-1 0,-1 1 0,1 0 0,0-1 0,-1 1 0,1-1 0,2 3 0,-1 0 0,0 0 0,0 0 0,-1 0 0,1 0 0,-1 0 0,1 0 0,-1 0 0,0 1 0,0-1 0,-1 0 0,1 1 0,-1-1 0,1 1 0,-1-1 0,0 1 0,-1 0 0,6 6 4,-4-9-5,-1-1-1,1 1 1,-1 0-1,1-1 1,-1 1 0,0 0-1,1 0 1,-1-1-1,0 1 1,0 0-1,1 0 1,-1-1 0,0 1-1,0 0 2,0 0-3,0-1-1,0 1 0,1-1 1,-1 1-1,0-1 1,0 1-1,0-1 0,1 1 1,-1-1-1,0 1 1,1-1-1,-1 1 0,0-1 1,1 0-1,-1 1 1,1-1-1,-1 1 0,0-1 1,1 0-1,-1 1 1,1-1-1,-1 0 1,1 0-1,-1 0 0,1 1 1,0-1 3,-1 0 4,1 0 1,-1 0-1,1 1 0,-1-1 1,1 0-1,-1 0 1,1 0-1,-1 1 0,1-1 1,-1 0-1,0 1 1,1-1-1,-1 1 1,0-1-1,1 0 0,-1 1 1,0-1-1,1 1 1,-1-1-1,0 1 0,0-1 1,1 1-1,-1-1 1,0 1-1,0-1 0,0 1-4,1 1-7,1 0-1,-1 0 1,0 0-1,1 0 1,-1 0-1,1-1 1,0 1-1,1 1 8,0 0 34,2 2-2,-4-5-30,0 0 0,-1 1-1,1 0 1,-1-1 0,1 1-1,0-1 1,-1 1 0,1-1-1,-1 1 1,0 0 0,1 0-1,-1-1 1,0 1 0,1 0-1,-1-1 1,0 1 0,0 0-1,1 0 1,-1 0 0,0-1-1,0 1 1,0 1-2,1-2-2,0 1-1,0-1 1,0 1 0,0-1-1,0 1 1,-1-1-1,1 1 1,0 0-1,0 0 1,-1-1 0,1 1-1,0 0 1,-1 0-1,1 0 3,2 2-14,10 13-2,-11-10-98,-2-6 115,0 0 0,0 1 0,0-1 0,0 1 0,1-1 0,-1 0 0,0 1 0,0-1 0,0 0 0,1 1 0,-1-1 0,0 0 0,0 1 0,1-1 0,-1 0 0,0 1 0,1-1 0,-1 0 0,1 0 0,-1 0 0,0 1 0,1-1 0,-1 0 0,0 0 0,1 0 0,-1 0 0,1 0 0,-1 0 0,0 0 0,1 0 0,-1 0 0,1 0 0,-1 0 0,1 0 0,-1 0 0,0 0 0,1 0 0,-1 0 0,1 0-1,-1 0-1,1 0-1,-1 0 0,1 0 1,-1 0-1,1 0 0,-1 1 0,1-1 1,-1 0-1,1 0 0,-1 0 0,0 1 1,1-1-1,-1 0 0,1 1 0,-1-1 1,0 0-1,1 1 0,-1-1 1,0 0-1,1 1 0,-1-1 0,0 1 1,0-1-1,1 1 2,4 5 63,-1-2-26,1 2-43,-3-4-9,7-2-37,-1 0 13,15-1 18,-22 0 18,-1 1-1,1 0 1,0 0-1,-1-1 1,1 1-1,-1 0 1,1-1-1,-1 1 1,1 0-1,-1-1 1,1 1-1,-1-1 1,0 1-1,1-1 1,-1 1-1,1-1 4,6-7-30,-6 7 19,0 0-1,0 0 0,0 0 0,1 0 0,-1 0 0,0 1 0,1-1 0,-1 0 0,1 1 0,-1-1 0,1 1 12,0-1 9,-1 1 5,1-1 0,-1 0 0,0 1 0,1-1 0,-1 0 0,0 0 0,0 0 0,0 0 0,2-1-14,-2 1 0,0 0 0,0 0 0,0 0 0,0 0 0,0 0 0,1 1 0,-1-1 1,0 0-1,0 1 0,1-1 0,-1 1 0,1-1 0,-1 1 0,1 0 0,-1-1 0,0 1 1,1 0-1,-1 0 0,1 0 0,-1 0 0,33-5 0,28 5 165,-60 1-157,0 0 0,1 0 0,-1 0 0,0 0-1,0 0 1,1 0 0,-1 0 0,0 1 0,0 0-8,9 5-87,26 9-30,-31-13 138,-1 1 0,1 0 0,0 0 0,-1 1-21,0-1-15,19 26 42,-21-26-15,0-1 1,-1 1 0,1-1-1,-1 1 1,1 0 0,-1 0-1,-1 0 1,1 1-1,0-1 1,0 4-13,2 5-4,25 52-252,-25-52 340,-4-11-86,0 0 0,1-1 0,-1 1 0,1 0 0,0 0 0,0-1 0,-1 1 0,1 0 0,0-1 0,0 1 0,1-1 0,-1 1 0,0-1 0,0 0 0,1 1 2,0 0 3,-1 0 0,1 0 1,-1 0-1,1 0 0,-1 1 1,0-1-1,0 0 1,0 1-1,0-1 0,0 1 1,-1-1-1,1 1 0,-1-1 1,0 1-1,0 0 0,0 2-3,0-3 0,0 1-1,1 0 0,-1-1 1,0 1-1,1 0 0,-1-1 1,1 1-1,0 0 1,0-1-1,0 1 0,0-1 1,1 1-1,-1-1 0,1 0 1,-1 0-1,1 1 0,0-1 1,3 4 17,4 1-119,6 6 315,-14-13-211,-1 1-1,1 0 0,0 0 0,0 0 0,0-1 0,-1 1 0,1 0 0,0 0 0,-1 0 0,1 0 1,-1 0-1,1 0 0,0 1-1,-1-1-8,0 0 0,1 0 0,-1 0-1,1 0 1,-1 0 0,1 0 0,0-1 0,-1 1 0,1 0 0,0 0 0,0 0 0,-1-1 0,2 1 8,10 10-3,-5-5-5,-6-6 8,0 1 0,0 0 0,0 0 0,0-1 0,1 1 0,-1 0 0,0-1 0,0 0 0,1 1 0,-1-1 0,0 0 0,1 1 0,0-1 0,-1 0 0,0 0 0,0 0 0,1 1 0,-1-1 0,0 0 0,0 1 0,0-1 0,0 1 0,0-1 0,0 1 0,1 0 0,-1-1 0,0 1 0,-1 0 0,1 0 0,0-1 0,0 1 0,0 0 0,0 0 0,-1 0 0,1 0 0,0 0 0,-1 1 0,1-1 0,5 3 45,-6-4-44,0 0 0,0 0 0,1 0 1,-1 0-1,0 0 0,0 0 0,0 0 0,0 0 1,1 0-1,-1 0 0,0 1 0,0-1 0,0 0 1,1 0-1,-1 0 0,0 0 0,0 0 0,0 0 1,0 1-1,0-1 0,0 0 0,1 0 0,-1 0 1,0 0-1,0 1 0,0-1 0,0 0 0,0 0 1,0 0-1,0 1 0,0-1 0,0 0 0,0 0 0,0 1-1,11 7-144,20 21 278,-26-24-192,4 0-87,-4-2 154,4 6 115,-8-9-130,-1 1-1,1-1 0,-1 1 1,1-1-1,-1 1 0,1-1 0,0 0 1,-1 1-1,1-1 0,-1 0 0,1 1 1,0-1-1,-1 0 0,1 0 0,0 0 1,0 0-1,-1 0 0,1 1 0,0-1 7,4 1 6,11 5-1,-12-6 4,0 1 0,0 0 0,-1-1 0,1 2 0,0-1-1,1 1-8,2 1 74,-5-4-301,3-6 183,-4-4 44,12-19-128,-12 28 129,0-1-1,0 0 1,0 0-1,0 0 1,-1 0-1,1 0 1,-1 0-1,1 0 1,-1 0-1,0 0 0,-1 0 1,1-1-1,0-12-6,0 13 6,23-27 91,-9 9-182,1 10 110,-2 1-38,16-10 142,-27 19-132,1-1 0,-1 1-1,0 0 1,1-1 0,-1 1 0,1 0 0,-1 1 0,1-1 0,0 0 0,-1 1 0,1-1 0,0 1 9,21-6 93,5-4-95,-22 8 4,0 0 1,1-1 0,-1 0-1,0 0 1,0-1-1,-1 0 1,5-3-3,12-5 218,-17 8-244,0 0-1,0 0 0,0 1 0,0 0 0,6-2 27,12-6 6,-13 5 7,0-2-1,-1 1 1,5-5-13,-6 4-118,-4 4 115,0 0-1,0 0 1,0 0 0,0 1 0,0 0-1,1 0 1,-1 0 0,3 0 3,-6 1-10,1 1 1,-1-1 0,0 1-1,0-1 1,1 0-1,-1 0 1,0 0 0,0-1 9,1 1 32,8-6-49,-9 8 22,-1-1 1,0 1-1,0-1 0,1 0 1,-1 0-1,0 1 1,0-1-1,0 0 1,0 0-1,0 0 0,0 0 1,0 0-1,0 0 1,-1-1-1,1 1-5,0 0-1,-1 1 1,0-1-1,1 1 0,-1-1 1,1 1-1,0-1 0,-1 1 0,1-1 1,-1 1-1,1-1 0,-1 1 0,1 0 1,0-1-1,-1 1 0,1 0 1,0 0-1,0 0 0,-1-1 0,1 1 1,0 0-1,-1 0 0,2 0 1,-2 0-69,19 0 5,-19 0-363,0 0-479,0 0-1212,-1 1-1338,-7 1-2607</inkml:trace>
</inkml:ink>
</file>

<file path=ppt/ink/ink6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9:14:47.457"/>
    </inkml:context>
    <inkml:brush xml:id="br0">
      <inkml:brushProperty name="width" value="0.05" units="cm"/>
      <inkml:brushProperty name="height" value="0.05" units="cm"/>
      <inkml:brushProperty name="color" value="#E71224"/>
    </inkml:brush>
  </inkml:definitions>
  <inkml:trace contextRef="#ctx0" brushRef="#br0">1 1003 4736,'0'0'152,"0"0"-1,0 0 1,0 0-1,1 0 1,-1 0 0,0 0-1,0 0 1,0 0 0,1 0-1,-1 0 1,0 0 0,0 0-1,0 0 1,1 0 0,-1 0-1,0 1 1,0-1-1,0 0 1,1 0 0,-1 0-1,0 0 1,0 0 0,0 1-1,0-1 1,0 0 0,0 0-1,1 0 1,-1 0 0,0 1-1,0-1 1,0 0-152,0 1 49,0-1-1,0 0 1,1 0 0,-1 1 0,0-1 0,0 0-1,0 0 1,1 1 0,-1-1 0,0 0-1,0 0 1,1 1 0,-1-1 0,0 0 0,0 0-1,1 0 1,-1 0 0,0 0 0,1 1-1,-1-1 1,0 0 0,1 0 0,-1 0 0,0 0-1,1 0 1,-1 0 0,0 0 0,1 0-1,-1 0 1,0 0 0,1 0-49,6 0 833,-5 0-747,-1 0-1,0 0 1,1 0-1,-1 0 1,0 0-1,1 0 1,-1 0-1,0-1 1,0 1-1,1 0 1,-1-1-1,0 1 1,0-1-1,0 0 1,0 1-1,1-1 1,-1 0-1,0 0 1,0 1-1,0-1 1,-1 0-1,1 0 1,0 0-1,0-1-85,1 0 168,0 0 1,1 0-1,-1 1 0,0-1 0,0 1 1,1-1-1,-1 1 0,1 0 0,-1 0 1,1 0-1,1 0-168,-3 0 28,0 1 1,1-1-1,-1 1 0,0-1 1,0 1-1,1-1 0,-1 0 1,0 1-1,0-1 1,0 0-1,0 0 0,0 0 1,0 0-1,0 0 0,0 0 1,0 0-1,-1 0 1,1 0-1,0-2-28,0 2 66,0 0 0,-1-1 0,1 1-1,0 0 1,0 0 0,0 0 0,0-1 0,0 1 0,1 0-1,-1 0 1,0 1 0,0-1 0,1 0 0,-1 0 0,0 1-1,1-1 1,-1 0 0,1 1 0,-1-1 0,2 1-66,-2 0 34,0 0 0,1-1 0,-1 1 1,0 0-1,1-1 0,-1 1 0,0-1 0,0 0 1,1 1-1,-1-1 0,0 0 0,0 0 1,0 1-1,0-1 0,0 0 0,0 0 0,1-1-34,-1 1 5,0 0 0,0-1 0,0 1-1,0 0 1,0 0 0,1 1-1,-1-1 1,0 0 0,1 0 0,-1 1-1,1-1 1,-1 0 0,0 1 0,1-1-1,0 1 1,-1 0 0,1 0-1,-1 0-4,-1 0 0,1 0-1,-1 0 1,0 0-1,0 0 0,0 0 1,0 0-1,0 0 1,0 0-1,1 0 0,-1 0 1,0 0-1,0 0 0,0 0 1,0 0-1,0 0 1,0 0-1,0 0 0,1 0 1,-1 0-1,0 0 1,0 0-1,0 0 0,0 0 1,0-1-1,0 1 0,0 0 1,1 0-1,-1 0 1,0 0-1,0 0 0,0 0 1,0 0-1,0 0 1,0 0-1,0 0 0,0-1 1,0 1-1,0 0 0,0 0 1,0 0-1,0 0 1,1 0-1,-1 0 0,0 0 1,0-1-1,0 1 1,0 0-1,0 0 0,0 0 1,0 0 0,0-1 0,0 1 0,0 0 0,0-1-1,0 1 1,0 0 0,0-1 0,0 1 0,0 0 0,0-1 0,0 1 0,0 0 0,1 0 0,-1-1 0,0 1 0,0 0 0,0-1 0,1 1 0,-1 0 0,0 0 0,0-1 0,1 1 0,-1 0 0,0 0 0,1 0-1,-1-1 1,3-5 38,-3 5-39,0 1-1,0-1 1,1 1 0,-1-1 0,0 1-1,0-1 1,0 1 0,0-1-1,1 1 1,-1-1 0,0 1 0,0-1-1,1 1 1,-1 0 0,0-1-1,1 1 1,-1 0 0,1-1 0,-1 1-1,0 0 1,1-1 1,10-20 38,-7 13-71,-2 3 104,-2 4-47,0 1-1,1-1 1,-1 0-1,0 1 1,0-1 0,1 0-1,-1 1 1,0-1-1,1 0 1,-1 1 0,1-1-1,-1 1 1,1-1-1,-1 1 1,1-1-1,0 0-23,-1 1 13,1 0 0,-1 0-1,1-1 1,0 1 0,-1-1-1,1 1 1,-1-1 0,1 1-1,-1-1 1,0 1 0,1-1-1,-1 1 1,1-1 0,-1 1-1,0-1 1,0 0 0,1 1-1,-1-1 1,0 0 0,0 1-1,0-1 1,0 0 0,1 1-1,-1-1-12,4-11 48,-3 12-64,-1 0 16,0 0 0,0 0-1,0 0 1,0 0 0,0 0-1,1 0 1,-1 0 0,0 0-1,0 0 1,0 0 0,0 0 0,0 0-1,0 0 1,0 0 0,0 0-1,0 0 1,1 0 0,-1 0-1,0 0 1,0 0 0,0 0-1,0 0 1,0 0 0,0 0-1,0 0 1,0 0 0,0 0-1,1 0 1,-1 0 0,0 0-1,0 0 1,0 0 0,0 0-1,0 0 1,0 0 0,0 0-1,0 0 1,0 0 0,0-1-1,0 1 1,1 0 0,-1 0-1,0 0 1,0 0 0,0 0-1,0 0 1,0 0 0,0 0 0,3-8 253,0-11 228,-3 17-549,1 0 86,0 1 0,-1 0 0,1-1-1,-1 1 1,1-1 0,-1 1 0,0 0 0,1-1 0,-1 1 0,0-1-1,0 1 1,0-1 0,0 1 0,-1-1-18,1-4 203,0 5-53,0 0-125,0 0 0,0 0 0,0 0 1,0 1-1,0-1 0,0 0 0,0 0 1,-1 1-1,1-1 0,0 0 0,-1 0 1,1 1-1,0-1 0,-1 0 0,0 0-25,-1-5 2,2 5-5,0 1 0,-1-1-1,1 0 1,0 0 0,-1 0 0,1 1-1,0-1 1,-1 0 0,1 1 0,-1-1-1,1 0 1,-1 1 0,0-1 0,1 1 0,-1-1-1,0 1 1,0-1 3,-16-18 192,16 18-112,1 1 149,0 0 150,14-16 816,-1 14-1108,3-2 12,-9 2 48,0 1 0,0 0 1,0 0-1,0 0 0,0 1 0,0 0 0,0 0 0,0 0 0,1 1-147,16 0 394,61-1-224,-85 0-177,1 0 0,0 0 0,-1 0 0,1 0 0,0-1 0,-1 1 0,1 0 0,0-1 0,-1 1 1,1-1-1,0 1 0,-1 0 0,1-1 0,-1 1 0,1-1 0,-1 0 0,1 1 0,-1-1 0,1 1 0,-1-1 0,0 0 0,1 1 0,-1-1 0,0 0 0,1 1 0,-1-1 7,1 0 2,0 1 0,0 0 1,0-1-1,0 1 0,1-1 0,-1 1 0,0-1 1,0 0-1,0 0 0,0 1 0,-1-1 1,1 0-3,18-24-11,-16 21 33,-2 3-21,-1 1-1,0 0 1,0-1 0,1 1 0,-1-1 0,0 1-1,0 0 1,0-1 0,1 1 0,-1-1-1,0 1 1,0 0 0,0-1 0,0 1-1,0-1 1,0 1 0,0 0 0,0-1-1,0 1 1,0-1-1,2-3 0,3-3 0,-2-16 0,-3 2 155,0 20-146,0 1 1,0-1 0,1 1-1,-1-1 1,0 1-1,1-1 1,-1 1-1,1 0 1,-1-1-1,1 1 1,-1 0-1,1-1 1,-1 1-1,1 0 1,-1 0 0,1-1-1,-1 1 1,1 0-1,-1 0 1,1 0-1,-1 0 1,1-1-1,0 1-9,1 0 5,-1-2-10,-1 0-1,1 1 1,0-1 0,0 0-1,0 1 1,0-1 0,0 1-1,0-1 1,1 1 0,-1 0-1,0 0 1,1-1 5,3 1 82,-1 0 1,0 0-1,0 0 1,0-1-1,2 0-82,5-2 265,1-5-195,-11 8-73,-1 0 1,1 1-1,0-1 0,0 0 1,0 0-1,0 1 0,0-1 0,0 0 1,0 1-1,1-1 0,-1 1 1,0 0-1,0-1 0,1 1 3,0-1 1,0 1 0,-1 0 0,1-1 0,0 1 0,-1-1 0,1 0 0,0 1 0,-1-1 0,1 0 0,-1 0 0,1 0-1,-1 0 8,0 0 1,1 0-1,-1 0 0,1 0 0,-1 1 0,1-1 1,0 0-1,-1 1 0,1-1 0,0 1 1,-1 0-9,1 0 2,0-1 0,0 1 1,-1 0-1,1-1 0,0 1 1,-1-1-1,1 1 1,0-1-1,0 0-2,1-1 26,-1 1-1,1 0 1,-1 0-1,1 0 1,0 1 0,-1-1-1,1 1 1,0-1-1,0 1 1,0 0-26,-2 0-3,-1 0-1,1 0 1,0 0 0,-1 0 0,1 0-1,0 0 1,-1-1 0,1 1 0,0 0-1,-1 0 1,1-1 0,-1 1 0,1 0-1,-1-1 1,1 1 0,0 0 0,-1-1-1,1 1 1,-1-1 0,0 1 0,1-1 2,4-3-95,2 1 172,-6 2-53,1 1 0,-1-1-1,1 0 1,-1 1 0,1 0 0,0-1-1,-1 1 1,1 0 0,-1 0 0,1 0-23,2-2 15,0 1 1,-1-1-1,1 0 1,-1 0-1,0 0 1,0 0-1,0-1 1,0 1-1,0-1 1,0 0-16,3-2 15,0 1-27,0 0 0,0 1 0,1 0 0,2 0 12,-8 2 2,0 1-1,1 0 0,-1-1 0,0 1 1,1-1-1,-1 1 0,0-1 1,0 0-1,0 1 0,0-1 1,1 0-1,-1 0 0,0 0 1,0 0-1,0 0-1,8-7 39,4 1-67,-13 6 33,1 0-1,0 1 1,1-1 0,-1 0 0,0 1 0,0-1 0,0 0-1,0 1 1,0-1 0,1 1 0,-1 0 0,0-1 0,0 1 0,1 0-1,-1 0 1,0 0 0,1 0 0,-1 0 0,1 0-5,3 0 32,-4 0-33,-1 1 0,1-1 0,-1 0 0,1 0 0,0 0 0,-1 0 0,1 0 0,-1 0 0,1 0-1,0 0 1,-1-1 0,1 1 0,-1 0 0,1 0 0,0 0 0,-1-1 0,1 1 0,-1 0 0,1-1 0,-1 1 0,1 0-1,-1-1 1,1 1 0,-1-1 0,1 1 1,-1-1-5,1 0 1,0 1-1,-1-1 0,1 0 0,0 1 0,-1-1 1,1 1-1,0-1 0,0 1 0,-1 0 0,1-1 1,0 1-1,0 0 5,0-1-1,0 1-1,0-1 1,0 1 0,0 0 0,0-1-1,0 0 1,0 1 0,0-1 0,0 0-1,0 1 1,-1-1 0,1 0-1,0 0 1,0 0 1,27-45-37,-19 27-32,1 0-1,0-7 70,-7 18 17,-2 4-3,0 1 0,0 0 0,0 0 0,1 0 0,-1 0 1,2-2-15,-1 2-2,-1 1 0,1-1 0,-1 0 1,0 0-1,0 1 0,0-1 0,-1 0 0,1-2 2,3-10-81,-3 11 81,0 0 1,0 1 0,0-1-1,0 0 1,-1 1 0,0-1-1,1 0 1,-1-1-1,9-28 80,-9 30-66,0 0-17,-1 1 1,1 0 0,0-1 0,0 1 0,0-1 0,1 1 0,-1-1 0,1 1-1,-1 0 1,1-1 0,0 1 0,-1 0 0,1-1 0,1 1 0,-1 0 0,0 0-1,0 0 1,1 0 0,1-1 2,-2 0-7,2 2 105,10-6-60,-13 6-60,13-8 11,-8 4 42,1 1 0,0 1 0,-1-1 0,1 1 0,2 0-31,34-16 48,-38 18-5,-1 0 1,1 1 0,-1-1-1,1 1 1,-1 0 0,0 0-1,1 0 1,-1 0-1,1 1-43,9 0 104,-12-1-103,0 0 0,-1 0 0,0 0 0,1 0 0,-1 0 0,0-1 0,1 1 0,-1 0 0,0 1 0,1-1 0,-1 0 0,0 0 0,1 0 1,-1 0-1,0 0 0,0 0 0,1 0 0,-1 0 0,0 0 0,1 1 0,-1-1 0,0 0 0,0 0 0,1 0 0,-1 1 1,0-1-1,0 0 0,0 0 0,1 1 0,-1-1 0,0 0 0,0 0 0,0 1 0,0-1 0,0 0-1,1 1 0,-1-1 0,0 0 1,0 0-1,0 0 0,0 1 0,0-1 0,0 0 0,0 0 1,0 1-1,1-1 0,-1 0 0,0 0 0,0 0 0,0 0 1,1 1-1,-1-1 0,0 0 0,0 0 0,0 0 0,1 0 0,-1 0 1,0 0-1,0 1 0,0-1 0,1 0 0,-1 0 0,0 0 1,0 0-1,1 0 0,-1 0 0,0 0 0,0 0 0,1 0 0,-1 0 1,0 0-1,1 0 5,2 2-5,0 0 0,0 0 0,0 0 0,0 1 0,0-1 0,-1 1 0,1 0 0,-1 0 0,0 0 0,1 0 0,-1 1 0,3 17 165,-2-10-209,-2-10 43,-1 0 1,0 0 0,0 0 0,0 0 0,1 0-1,-1 0 1,0 0 0,1 0 0,-1-1-1,1 1 1,-1 0 0,1 0 0,0 0-1,-1 0 1,1 0 0,1 0 6,-1 0-1,0 0 1,0 1 0,0-1-1,0 1 1,0-1-1,0 1 1,0 0 0,0-1-1,0 2-5,-1-1 5,1-1 0,-1 0 0,1 1 0,0-1 0,-1 1-1,1-1 1,0 0 0,0 0 0,0 0 0,0 1 0,0-1 0,0 0-1,0 0 1,1 0 0,-1-1 0,0 1 0,1 0-5,0 1 4,0-1-1,0 1 1,0-1 0,0 1 0,-1 0 0,1 0-1,-1-1 1,1 1 0,-1 0 0,1 1-4,-1-1 13,0 0 0,0 0 0,1 0 0,-1 0 0,1-1 0,-1 1 0,1-1 0,0 1 0,-1-1 1,1 1-1,0-1 0,0 0 0,2 1-13,1 0 18,-4-2-23,0 0 0,1 0 0,-1 1 0,0-1 0,0 0 0,0 1 1,0-1-1,0 1 0,0-1 0,0 1 0,-1 0 0,1-1 0,0 1 0,0 0 0,0 0 0,-1 0 0,1-1 0,0 1 0,-1 0 0,1 0 1,0 0 4,13 25 42,-13-25-58,-1 1-1,1 0 1,-1 0-1,1-1 1,-1 1-1,0 0 0,1 0 1,-1 0-1,0 0 1,0 0 16,3 11-5,-3 76-1,0-86 5,-1 0 1,1 0-1,-1 1 0,0-1 0,0 0 1,0 0-1,0 0 0,-1 0 0,1 0 1,-1 0-1,-1 1 1,-25 32-61,14-19 2,10-12 54,-1 0 0,0-1-1,0 0 1,-1 0 0,1 0-1,-1 0 1,0-1-1,0 0 1,-1 0 5,-8 5 91,0-1-135,13-6 60,-1-1-1,1 2 1,-1-1-1,1 0 1,0 0-1,0 1 1,-1-1-1,1 1 1,-1 1-16,-20 10-251,22-12 275,-1 1-1,0-1 1,0 0-1,0 1 1,0-1-1,0 0 0,0 0 1,0 0-1,0-1 1,-2 1-24,4-1-53,-2 2 48,1-1 1,-1 1-1,1-1 1,-1 0-1,1 0 1,-1 0-1,0 0 1,1 0-1,-1 0 1,0 0 4,0 0 34,-1 0-27,-1 1-1,1 0 1,-1 0 0,1 0 0,-1 1 0,1-1-1,0 1 1,0 0 0,0-1 0,1 1 0,-1 1-7,-5 9-63,3-7 8,5-6 55,-1 0 54,0 1 15,-3 4-74,0 1-17,3-5-47,1-1 42,0 24 187,0 2-101,0-25 5,0-1-75,0 1-15,0 2 31,0-1-4,0-1-1,0 1 1,1-1 0,-1 1 0,0-1-1,0 1 1,1-1 0,-1 0 0,1 1-1,-1 0 0,1-1 3,-1-1 0,1 1 0,-1-1 1,1 1-1,-1-1 0,1 1 0,0-1 0,-1 1 0,1-1 0,0 1 0,-1-1 0,1 0 0,0 1 0,-1-1 0,1 0 0,0 0 0,0 0 0,-1 1 0,1-1 0,0 0 0,0 0 0,-1 0 0,1 0 0,0 0-3,23 4-6,-10 4 49,-10-8-43,0 1 0,-3-1-1,-1 0-1,0 0 1,0 1-1,0-1 1,0 0-1,0 0 1,1 0-1,-1 0 1,0 0-1,0 0 1,0 0-1,0 1 1,0-1-1,0 0 1,0 0-1,0 0 1,0 0-1,1 0 1,-1 1-1,0-1 1,0 0-1,0 0 1,0 0-1,0 0 1,0 0-1,0 1 1,0-1-1,0 0 1,0 0-1,0 0 1,0 0-1,0 1 1,0-1-1,0 0 1,-1 0-1,1 0 1,0 0-1,0 0 1,0 1-1,0-1 1,0 0-1,0 0 1,0 0-1,0 0 1,-1 0 1,1 0-1,0 0 0,0 1 0,0-1 0,0 0 0,0 0 0,0 0 0,0 0 0,0 0 0,0 0 0,0 0 0,0 0 0,0 0 0,0 0 0,0 0 0,0 0 0,0 0 0,0 0 0,0 0 0,0 1 0,0-1 0,0 0 0,0 0 0,0 0 0,0 0 0,0 0 0,0 0 0,0 0 0,0 0 0,0 0 0,0 0 0,0 0 0,0 0 0,0 1 0,0-1 0,0 0 0,0 0-1,0 0 1,0 0 0,0 0 0,0 0 0,0 0 0,0 0 0,0 0 0,0 0 0,0 0 0,0 0 0,0 0 0,1 0 0,-1 0 0,0 0 0,0 0 0,0 0 0,0 0 0,0 0 0,0 0 1,1 2 1,-1-1 0,1 0-1,0 0 1,-1 0 0,1 1-1,-1-1 1,1 0 0,-1 1-1,0-1 1,0 0 0,0 1-1,1-1 1,-1 0 0,0 1-1,-1-1 1,1 0 0,0 1-1,0 1-2,0 0 0,-1 0 1,1 0-1,-1 0 1,1 0-1,-1 0 0,-1 1 2,2-3 0,-1 0-1,1 0 1,0 0-1,-1-1 1,1 1-1,0 0 1,0 0-1,0 0 1,0-1-1,0 1 1,0 0-1,0 0 1,0 0 0,0 0 0,0 0 0,0 0 0,0 0 0,0 0 0,0-1 0,0 1 0,0 0 0,0 0 1,-1 0-1,1-1 0,0 1 0,0 0 0,-1 0 0,1 0 0,-1-1 0,1 1 0,-1 0 0,-13 24-35,11-20 26,0 1 0,0-1-1,0 0 1,-1 0 0,1 0-1,-1-1 1,0 1 0,-1-1-1,1 0 1,-3 1 9,4-2-27,0 0 0,0 0-1,1 0 1,-1 1 0,-1 2 27,-2 2-56,-21 13 163,25-18-97,-1 0 1,0 0 0,0-1-1,0 1 1,0-1-1,0 1 1,0-1 0,-2 0-11,-18 13-69,20-13 86,0 0 1,0 0-1,1 1 0,-1-1 1,1 1-1,-1-1 0,1 1 1,-1 2-18,-2-3-146,4-2 144,0 0 0,1 0 0,-1 1 0,0-1 0,0 0 0,0 0 0,1 0 0,-1 1 0,0-1 0,0 0 0,1 1-1,-1-1 1,0 1 0,1-1 0,-1 1 0,0-1 0,1 1 0,-1-1 0,1 1 0,-1 0 2,-4 3-2,-1 0 0,0 0-1,0 0 1,0 0 0,-3 0 2,3-3 0,-1-1 11,5 0-3,0 0 0,1-1 0,-1 1 0,0 0 1,0 1-1,0-1 0,0 0 0,1 1 0,-1-1 0,0 0 0,0 1 1,1 0-1,-1 0 0,0-1 0,1 1 0,-1 0 0,1 0 1,-1 0-1,1 1-8,-7 3-27,7-4 75,1-1-27,0 0-63,-10 18 111,6-10 3,3-5-86,0-1-1,0 1 0,1-1 0,-1 1 0,1-1 0,-1 1 1,1 0-1,0-1 0,0 1 0,0-1 0,0 3 15,-5 29 197,6-27-286,-1-5 97,0 0 1,0 0-1,0 0 1,0-1-1,0 1 1,0 0 0,-1 0-1,1 0 1,0-1-1,-1 1 1,0 0-1,1-1 1,-2 2-9,1 1-22,1 0-1,-1 0 1,1 0 0,0 0-1,0 0 1,0 0 0,1 4 22,0 7 60,-1-8-53,0-3-9,0-1 0,0 1 0,0-1 0,0 0 0,-1 1 0,1-1 0,-1 1 0,0-1 0,0 1 2,-2 6 0,4-9 0,1 2 0,-7 17 0,3-7-2,2-12 3,0 0 0,0 1 0,0-1 0,0 0 1,0 1-1,-1-1 0,1 0 0,0 1 0,-1-1 1,1 0-1,-1 1-1,0 18 112,0-13-106,-1-3-6,0 27-17,2-30 3,0 0 0,0 0 0,0 0 0,0 0 0,0 0 0,-1 0 0,1 0 0,-1 0 0,1 0 0,0 0 0,-1 0 0,0 0 0,1 0 0,-1 0 0,1-1 0,-1 1 0,0 0 0,0-1 0,1 1 0,-1 0 0,0-1 0,0 1 0,0-1 0,0 1 14,0 0-16,0-1 59,-2 4-22,2-4-63,1 1 10,-1 0 24,0-1 1,0 1-1,0-1 1,0 0 0,0 1-1,0-1 1,0 0 0,0 1-1,0-1 1,0 0-1,0 0 1,0 0 0,0 0-1,0 0 1,0 0 0,0 0-1,0 0 1,0 0-1,0-1 1,0 1 0,0 0-1,0-1 1,1 1 0,-1 0-1,0-1 1,0 1-1,0-1 1,0 0 0,1 1-1,-1-1 1,0 0 0,0 1-1,1-1 1,-1 0 7,-1-2 13,1-1-1,0 1 1,0 0 0,0-1 0,0 1-1,1-1 1,-1 1 0,1-1 0,0-1-13,-3-18 8,1 14-9,1-1 1,0 1-1,0-1 1,1 1 0,0-6 0,1-2 23,-1 16 41,0 1-21,0 0 10,0 0-5,0 0 16,0 0-75,0 0-5,0 0 48,0 0-48,0 0-26,-11 9 20,3-1 65,7-6 5,-2 3-11,1-1-35,0-1 1,1 1-1,-1 0 0,1 0 0,0-1 0,1 1 1,-1 0-1,0 0 0,1 3-2,1 38 10,0-21-8,7 27 169,-3 8-310,-1-42 181,1 4-4,5 4-134,-6 8 86,-3-32 15,-1 0 0,0 0 0,0 0 0,0 0 1,0 0-1,1 0 0,-1-1 0,0 1 1,1 0-1,-1 0 0,0 0 0,1-1 1,-1 1-1,1 0 0,-1 0 0,1-1 1,0 1-1,-1-1 0,2 1-5,-2 0-3,4 5 53,-4-5-51,0-1 1,0 1-1,0-1 0,0 1 1,0-1-1,1 0 1,-1 1-1,0-1 0,0 1 1,1-1-1,-1 0 0,0 1 1,1-1-1,-1 0 1,0 1-1,1-1 0,-1 0 1,0 0-1,1 1 0,-1-1 1,1 0 0,4 24-6,-5-23 8,0 0-1,1 1 0,-1-1 1,0 0-1,0 0 0,1 1 0,-1-1 1,1 0-1,-1 0 0,1 0 0,-1 1 1,1-1-1,0 0 0,0 0 1,-1 0-1,1 0 0,0 0 0,0 0 1,0-1-1,0 1 0,1 0-1,-2 0 0,0-1 0,1 0-1,-1 1 1,0-1 0,0 0 0,0 1-1,0-1 1,0 0 0,1 1 0,-1-1-1,0 0 1,0 1 0,0-1-1,0 0 1,0 1 0,0-1 0,0 1-1,0-1 1,0 0 0,0 1 0,0-1 0,-1 2-2,1-1 0,0 1 0,0-1 0,1 1 0,-1-1 0,0 1 0,0-1 0,1 1 0,-1-1 0,1 0 0,0 1 2,0-1-6,-2 20 7,1-18-7,0-1-3,0 0-1,0 0 1,0 0 0,-1 1-1,1-1 1,-1 0 0,1 0-1,-1 0 1,0 0-1,0 0 1,0 0 0,0-1-1,-1 3 10,-7 7 41,6-8-29,1 0 1,-1 1-1,1-1 1,0 0-1,0 1 1,0-1-1,-1 5-12,-5 4-52,0 1-19,8-12 71,0 0 0,-1 0-1,1 0 1,0 0-1,-1 0 1,1 0 0,-1 0-1,0 0 1,1 0-1,-1-1 1,1 1 0,-1 0-1,0 0 1,0-1-1,1 1 1,-1 0 0,-1 0 0,1 0 0,-1 1 0,1-1 0,-1 1 0,1-1 0,0 1 1,0 0-1,0 0 0,0-1 0,0 1 0,0 0 0,0 0 0,1 0 0,-11 23 3,-1 0-1,-1-1 1,0-1 0,-15 18-3,17-27 88,2 0 0,-5 9-88,-14 19-176,4-8 288,20-27-121,-1 1 0,0-1-1,-1 0 1,0 1 9,-1-1-9,1 1 0,1 0 0,-2 3 9,5-9 6,1 0 1,-1 0 0,0 0-1,0 0 1,0 0 0,0 0-1,0-1 1,0 1 0,0-1-1,-1 1-6,-14 12-82,2 0 48,12-12 35,0 0 0,1 0 0,-1 1 0,1-1 0,-1 1-1,1 0 1,0 0 0,0 1-1,-4 4 47,0 1 0,0-1 0,-1-1 1,0 1-1,-3 2-47,5-6 4,-28 30-201,30-33 217,2 0-17,0-1 1,0 1-1,1 0 0,-1-1 0,0 1 0,0 0 1,1 0-1,-1 0 0,0-1 0,1 1 0,-1 0 1,1 0-1,-1 0 0,1 0 0,-1 0 0,1 0 0,0 1-3,-3 3 0,-1 1 0,1-1 0,-1 1 0,-2 1 0,6-6 1,-8 9 25,7 11 19,1-3-15,0 37 2,0-46-31,0 1 0,1-1-1,1 9 0,-1-15-1,0 0 0,0 0 0,0 0 0,0 0 0,1 0 0,-1 0 0,1 0 0,-1-1-1,1 1 1,0-1 0,0 1 0,2 1 1,-3-3 4,0 0 0,-1 0 1,1 0-1,-1 0 0,1 0 0,-1 0 0,1 0 1,-1 0-1,1 1 0,-1-1 0,0 0 0,0 0 0,0 1-4,4 12 15,0-9-26,-1 0-1,1 0 1,0 0-1,1 0 1,-1-1-1,5 4 12,-9-8 4,1 1 0,-1-1 0,1 1 0,-1-1 0,0 1-1,1-1 1,-1 1 0,0-1 0,1 1 0,-1 0 0,0-1 0,0 1-1,0 0 1,1-1 0,-1 1 0,0 0 0,0-1 0,0 1 0,0 0 0,0-1-4,0 1 4,0 0 1,0-1 0,0 1-1,0 0 1,0-1 0,0 1-1,0 0 1,0-1 0,0 1-1,1 0 1,-1-1-1,0 1 1,1-1 0,-1 1-1,0-1 1,1 1 0,-1-1-1,0 1 1,1-1 0,-1 1-5,2 1-7,-1 0 1,1 0 0,-1 0-1,0 0 1,0 1-1,0-1 1,-1 0-1,1 1 1,0-1 0,-1 2 6,7 16-102,13 19 225,-11-19-193,4 10 23,-12-27 49,1 0 0,-1 0-1,1 0 1,-1 0 0,1 0 0,0 0 0,0 0 0,1-1 0,-1 1-2,1 0 18,-1 0 1,1 0-1,-1 0 1,0 1-1,0-1 1,1 3-19,16 25 42,-5-7-100,-11-17-11,12 28 20,-9-10 44,2-14 9,-6-10-4,-1 0 0,0 1 0,0-1 0,0 0 0,0 1 0,0-1 0,0 1 1,0 0-1,0-1 0,-1 1 0,1 0 0,0-1 0,-1 1 0,0 0 0,1 1 0,4 19 6,-5-21-6,0 0-1,0 1 1,0-1 0,1 0-1,-1 0 1,1 0 0,-1 1 0,1-1-1,-1 0 1,1 0 0,0 0-1,0 0 1,-1 0 0,1 0 0,0 0-1,0-1 1,0 1 0,0 0-1,1 0 1,-1 2 7,0 1 0,0-1-1,0 0 1,0 0 0,-1 0-1,0 0 1,1 1 0,-1-1-7,0 31-11,0-33 11,0-1-1,0 1 0,0-1 0,0 0 0,0 1 0,0-1 0,1 0 0,-1 1 0,0-1 0,0 0 0,0 1 0,0-1 0,0 0 0,-1 1 0,1-1 0,0 0 0,0 1 0,0-1 0,0 0 0,0 1 0,0-1 0,0 0 0,-1 1 0,1-1 0,0 0 0,0 0 0,0 1 0,-1-1 1,1 0-1,0 0 0,0 1 0,-1-1 0,1 0 0,0 0 0,-1 0 0,1 0 0,0 1 0,-1-1 0,1 0 1,-23 25-134,22-24 126,0 0 0,0 0-1,0 0 1,-1 0-1,1 0 1,0 0 0,-1 0-1,1-1 1,0 1-1,-1-1 1,1 1 0,-1-1-1,1 0 1,-1 1-1,1-1 1,-1 0 0,1 0-1,-1 0 1,-1 0 8,-1-1-17,0 1-1,0-1 1,0 0 0,0-1 0,-3-1 17,-4-1-10,3 2 10,-1-1 0,1 0 0,0-1 0,-3-1 0,8 3 5,-21-6-16,6 3-106,17 4 165,-11-11 21,12 12-65,-1-1 0,1 0 0,-1 1 0,1-1-1,-1 1 1,1-1 0,-1 1 0,1-1 0,-1 1 0,0 0 0,1-1-1,-1 1 1,1 0 0,-1-1 0,0 1 0,0 0 0,1 0 0,-1 0-1,0 0 1,0-1-4,1 1-3,-1 1 0,1-1-1,0 0 1,0 0 0,-1 0-1,1 0 1,0-1 0,0 1-1,-1 0 1,1 0 0,0 0-1,0 0 1,0 0 0,-1 0-1,1 0 1,0 0 0,0 0-1,0 0 1,-1-1 0,1 1-1,0 0 1,0 0 0,0 0-1,0 0 1,-1-1 0,1 1-1,0 0 1,0 0 0,0 0-1,0-1 1,0 1 0,0 0-1,0 0 1,0-1 0,-1 1-1,1 0 5,-1 0 2,0 0 0,0-1 0,0 1 0,0 0 0,0-1 0,0 1 0,0-1 0,0 1 0,0-1 0,0 0 0,0 1 0,0-1 0,0 0 0,0 0-3,-12-8-128,7 5 139,2 3 52,4 1-64,-1 0-1,1 0 1,0 0 0,0 0-1,0 0 1,0 0 0,0 0-1,-1 0 1,1 0 0,0 0-1,0 0 1,0 0 0,0 0-1,-1 0 1,1 0 0,0 0-1,0 0 1,0 0 0,0 0-1,0 0 1,-1 0-1,1-1 1,0 1 0,0 0-1,0 0 1,0 0 0,0 0-1,0 0 1,0 0 0,0-1-1,0 1 1,-1 0 0,1 0-1,0 0 1,0 0 0,0 0-1,0-1 1,0 1 0,0 0-1,0 0 1,0 0 0,0 0-1,0-1 1,0 1 0,0 0-1,0 0 1,0 0 0,0 0-1,0 0 1,0-1 0,0 1 1,1-1-6,-5 0 17,3-1-10,0-1-1,0 1 1,0 0 0,0 0-1,1 0 1,0-1 0,-1 1-1,1-1 0,0 3 43,0 0-22,0-1-63,0 0 44,0 0 1,0 0 0,0 0 0,0 0-1,0 0 1,0 0 0,0 1 0,-1-1-1,1 0 1,0 0 0,-1 0 0,1 0-1,0 0 1,-1 0 0,1 0 0,-1 1 0,1-1-1,-1 0 1,0 0 0,1 1 0,-2-1-3,1-1 6,0 2-1,1 0-69,0-3 88,1 3-22,-1-1 1,0 1-1,0 0 0,0-1 0,0 1 0,0-1 0,0 1 1,0-1-1,0 1 0,0 0 0,0-1 0,-1 1 0,1-1 1,0 1-1,0 0 0,0-1 0,0 1 0,0 0 1,-1-1-1,1 1 0,0 0 0,0-1 0,-1 1 0,1 0 1,0-1-1,-1 1 0,1 0 0,-1-1-2,1-1-16,-5-11-69,4 12 138,1 1-56,0 0 0,-1 0 0,1 0 0,0-1 0,-1 1 1,1 0-1,0 0 0,0-1 0,0 1 0,-1 0 0,1 0 0,0-1 1,0 1-1,0 0 0,0-1 0,-1 1 0,1 0 0,0-1 0,0 1 1,0 0-1,0-1 0,0 1 0,0 0 0,0-1 0,0 1 1,0-1 2,-9-11 42,9-6 6,-9 2-42,8 13-1,-4-11-106,2 3-1072,3 11 1000,0-1 0,0 1 1,0 0-1,-1-1 0,1 1 1,0-1-1,0 1 0,0-1 0,0 1 1,0 0-1,0-1 0,0 1 0,0-1 1,0 1-1,0-1 0,0 1 1,0 0-1,0-1 0,0 1 0,0-1 1,0 1 172,6-10-4598,7-1-1273</inkml:trace>
</inkml:ink>
</file>

<file path=ppt/ink/ink7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9:14:52.604"/>
    </inkml:context>
    <inkml:brush xml:id="br0">
      <inkml:brushProperty name="width" value="0.05" units="cm"/>
      <inkml:brushProperty name="height" value="0.05" units="cm"/>
      <inkml:brushProperty name="color" value="#E71224"/>
    </inkml:brush>
  </inkml:definitions>
  <inkml:trace contextRef="#ctx0" brushRef="#br0">5 170 3456,'0'0'1221,"0"0"-719,0 0-87,0 0-36,0 0-192,0 0-113,0 0-31,0 0 58,-4 2 376,4-1 4764,1-1-5077,0 0-73,0 0 0,0 1 0,0-1 0,0 0 0,0 0 0,0 0 0,0 0 0,0-1 0,0 1 0,1 0 0,-1 0 1,0-1-1,0 1 0,0 0 0,0-1 0,-1 1 0,1-1 0,0 1 0,0-1 0,0 0 0,0 1 0,0-1 0,-1 0 1,1 0-1,0 0 0,-1 1 0,1-1 0,0 0 0,-1 0-91,1 0 113,0 1-1,-1-1 1,1 1 0,-1-1-1,1 1 1,0 0 0,-1 0-1,1-1 1,0 1 0,-1 0-1,1 0 1,0 0 0,0 0-1,-1 0 1,1 0 0,0 0-1,0 0 1,-1 0 0,1 0 0,0 0-1,0 0-112,-1 0 14,1 0-1,-1 1 0,0-1 0,1 0 1,-1 0-1,0 0 0,1 0 1,-1 0-1,1 0 0,-1 0 1,0 0-1,1 0 0,-1 0 0,1 0 1,-1 0-1,0 0 0,1 0 1,-1 0-1,0 0 0,1-1 1,-1 1-1,1 0 0,-1 0 0,0 0 1,1-1-1,-1 1 0,0 0 1,0 0-1,1-1 0,-1 1 1,0 0-1,0-1 0,1 1 0,-1 0 1,0-1-14,22 0 1882,40 1-36,89 0 442,-149 1-2248,-1-1-1,1 0 1,-1 0 0,0 1 0,1-1 0,-1 1 0,0 0 0,0-1 0,1 1 0,-1 0 0,0-1 0,0 1 0,1 1-40,-1-1 5,0 0-1,0 0 1,1 0 0,-1-1 0,0 1-1,0 0 1,1-1 0,-1 1 0,1-1 0,-1 1-1,0-1 1,1 0 0,1 1-5,31 2-5,-32-3 23,0 1 0,0-1 0,0 0 0,0 1 0,0 0 0,0 0 0,0-1 0,1 2-18,-1-1 14,0 0 1,0 0 0,0 0-1,1 0 1,-1-1 0,0 1-1,0-1 1,2 1-15,30 3-133,-28-3 145,-1-1 0,1 0 0,0-1 1,0 1-1,0-1 0,-1-1 0,1 1 1,0-1-1,-1 0 0,4-1-12,-4 1 4,-1 0 0,0 1 0,1 0 0,-1 0 0,0 0 0,1 0 0,-1 1 0,4 0-4,-5-1-2,-1 0 0,0-1 0,1 1 0,-1-1 0,0 1-1,0-1 1,0 0 0,0 0 0,0 0 0,-1 0 2,0 2 16,4-5 18,13 2 167,-17 3-205,0 0 1,0-1 0,0 1-1,0-1 1,-1 1 0,1-1 0,0 0-1,0 1 1,-1-1 0,1 0 0,0 0-1,-1 1 1,1-1 0,-1 0 0,1 0-1,-1 0 1,1 0 0,-1 0-1,0 1 1,0-1 0,1 0 0,-1 0-1,0 0 1,0 0 0,0 0 0,0 0-1,0 0 1,0 0 0,0 0 0,0 0-1,0 0 4,0-1-14,3-8-4,-2 9 18,0-2 1,-1-1 0,1 1-1,-1-1 1,1 0 0,-1 1 0,0-1-1,-1 1 1,1-1 0,-1-1-1,1-8-7,0-3 146,0 15-91,0 1 0,0 0 16,0 0-75,0-4-5,0 1 13,-1 3-1,1-1 1,0 1-1,0 0 1,0-1 0,0 1-1,0 0 1,1-1-1,-1 1 1,0 0-1,0-1 1,0 1 0,0 0-1,0-1 1,0 1-1,1 0 1,-1 0 0,0-1-1,0 1 1,0 0-1,1-1 1,-1 1-1,0 0 1,0 0 0,1 0-1,-1-1 1,0 1-1,0 0 1,1 0-1,-1 0 1,0 0 0,1-1-1,-1 1 1,0 0-1,1 0 4,1-2-2,2-2 62,-4 4-55,0 0 0,0 0 0,0 0 0,1-1 0,-1 1 0,0 0 0,0 0 0,0 0 1,0-1-1,1 1 0,-1 0 0,0 0 0,0 0 0,0 0 0,1-1 0,-1 1 0,0 0 1,0 0-1,1 0 0,-1 0 0,0 0 0,0 0 0,1 0 0,-1 0 0,0 0 0,0 0 1,1 0-1,-1 0 0,0 0 0,1 0-5,32-5 880,14 5-859,-45 0-90,0-1 75,0 0-1,1 0 1,-1 1 0,1-1-1,-1 1 1,1 0 0,-1 0 0,1 0-1,0 0 1,-1 0 0,1 0-1,0 1-5,4-1 17,4 0 6,-7 1-2,1-1 1,-1 0-1,0 0 0,0 0 0,0-1 0,0 0 0,0 0 0,0 0 1,1 0-22,-1 0-14,1 1 0,0-1 1,0 1-1,0 0 1,3 1 13,2-1-18,24 5-8,-8-5 100,-22 5-111,-4-4 42,0-1-1,0 0 1,0 1 0,0-1 0,0 0-1,1 1 1,-1-1 0,0 0 0,0 1 0,0-1-1,0 0 1,1 1 0,-1-1 0,0 0 0,0 0-1,1 1 1,-1-1 0,0 0 0,1 0-1,-1 1 1,0-1 0,0 0 0,1 0 0,-1 0-1,0 0 1,1 0 0,-1 1 0,1-1 0,-1 0-5,2 0-1,0 0 0,-1 1 0,1-1 0,0 0 0,-1 1 0,1 0 0,0-1 0,-1 1 0,1 0 0,-1 0 0,1 0 0,-1 0 0,0 0 1,1 0-1,-1 0 0,0 0 0,0 1 0,0-1 0,0 0 0,0 1 0,0-1 0,0 1 0,1 1 1,10 4 0,-7-4 0,15 3 22,-1-1-108,-9-2 110,-9-3-15,0 0-1,0 0 0,0 0 1,-1 0-1,1 1 0,0-1 1,0 0-1,0 0 0,-1 1 0,1-1 1,0 1-1,0-1 0,-1 1 1,1-1-1,0 1 0,-1-1 1,1 1-9,1 0 3,-1 1 1,1-1-1,0 1 1,0-1 0,0 0-1,1 0 1,-1 0 0,0 0-1,0 0 1,0 0-1,1-1 1,-1 1 0,2 0-4,32 0-27,-24-1 17,-10-1 3,0 1 1,0 0-1,0-1 0,0 1 1,0-1-1,0 0 0,0 0 0,-1 0 1,1 0-1,0 0 0,0 0 0,-1 0 1,1-1 6,24-21-116,-11 8 79,-3 0 95,-6 6-14,-3 3-170,-2 6 130,-1 0 0,0-1-1,0 1 1,0 0-1,0 0 1,0 0 0,0 0-1,0-1 1,0 1-1,1 0 1,-1 0 0,0 0-1,0 0 1,0-1 0,0 1-1,0 0 1,1 0-1,-1 0 1,0 0 0,0 0-1,0 0 1,1 0-1,-1 0 1,0 0 0,0-1-1,0 1 1,1 0 0,-1 0-1,0 0 1,0 0-1,0 0 1,1 0 0,-1 0-1,0 0 1,0 0-1,1 1 1,-1-1 0,0 0-1,0 0 1,0 0 0,1 0-1,-1 0-3,27 0 128,-27 0-125,1 0 1,-1 0-1,1 0 0,-1 0 1,1 0-1,-1 0 0,1 0 1,-1 0-1,1 0 0,-1 0 0,1 1 1,-1-1-1,0 0 0,1 0 1,-1 0-1,1 1 0,-1-1 0,0 0 1,1 0-1,-1 1 0,0-1 1,1 0-1,-1 1 0,0-1 1,1 1-1,-1-1 0,0 1-3,3 2 13,9 5 15,-11-8-27,0 1 0,-1-1 0,1 1-1,0-1 1,0 0 0,-1 1-1,1-1 1,0 0 0,0 0 0,0 1-1,-1-1 1,1 0 0,0 0 0,0 0-1,0 0 1,0 0 0,-1 0-1,1 0 1,1 0-1,-2 0 3,1 0 0,0 0 0,0 1-1,0-1 1,-1 0 0,1 1 0,0-1-1,-1 0 1,1 1 0,0-1 0,-1 1-1,1-1 1,-1 1 0,1-1 0,0 1 0,-1 0-1,1-1 1,-1 1 0,0 0 0,1-1-1,-1 1 1,0 0 0,1-1 0,-1 1 0,0 0-1,0 0 1,1 0-3,8 13 37,-6-9-37,3 2 0,-5-7 4,0 1 0,1-1 0,-1 1 0,0 0 0,0 0 0,0-1 0,0 1 0,0 0 0,0 0 0,0 0 0,-1 0 0,1 0 0,0 0 0,0 1 0,-1-1-1,1 1-3,9 22 90,-7-13-83,-1-7-15,0-1-1,-1 0 1,1 0 0,0-1-1,0 1 1,2 2 8,-2-4-5,0 1 1,-1 0-1,1 0 1,-1 0-1,1 0 1,-1 0 0,0 0-1,0 1 1,0-1-1,0 0 1,0 1-1,0-1 1,-1 1-1,1-1 1,-1 2 4,10 55 171,-10-54-188,0 1 0,1-1 0,0 1 0,0-1 0,0 0 0,1 1 0,1 0 17,1 8 28,4 33 68,-3-13-144,-4-30 63,0 0 1,0 1-1,1-1 0,0 0 1,1 4-16,-2-8-82,-1 1-1,0 0 1,1-1 0,-1 1 0,0-1 0,1 0-1,-1 1 1,1-1 0,-1 1 0,1-1 0,-1 0-1,1 1 1,-1-1 0,1 0 0,-1 1-1,1-1 1,-1 0 0,1 0 0,0 1 0,-1-1 82,1 0-264,0-1 1,0 1-1,-1 0 1,1 0 0,0 0-1,-1-1 1,1 1 0,0 0-1,-1-1 1,1 1-1,0 0 1,-1-1 0,1 1-1,0-1 1,-1 1-1,1-1 1,-1 0 0,1 1-1,-1-1 1,0 1-1,1-1 264,9-16-5071,4-3-305</inkml:trace>
</inkml:ink>
</file>

<file path=ppt/ink/ink7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9:15:07.512"/>
    </inkml:context>
    <inkml:brush xml:id="br0">
      <inkml:brushProperty name="width" value="0.05" units="cm"/>
      <inkml:brushProperty name="height" value="0.05" units="cm"/>
      <inkml:brushProperty name="color" value="#E71224"/>
    </inkml:brush>
  </inkml:definitions>
  <inkml:trace contextRef="#ctx0" brushRef="#br0">2703 343 4864,'0'0'129,"1"0"0,-1-1 0,0 1 0,0 0 0,0 0 0,1 0 1,-1-1-1,0 1 0,0 0 0,0 0 0,0 0 0,1-1 0,-1 1 0,0 0 0,0 0 1,0-1-1,0 1 0,0 0 0,0-1 0,0 1 0,0 0 0,0 0 0,0-1 0,0 1 0,0 0 1,0 0-1,0-1 0,0 1 0,0 0 0,0-1 0,0 1 0,0 0 0,0 0 0,0-1 0,-1 1 1,1 0-130,0-1 163,-1 1 0,1 0 0,-1-1 1,0 1-1,1 0 0,-1-1 1,1 1-1,-1 0 0,0 0 1,1 0-1,-1-1 0,1 1 0,-1 0 1,0 0-1,1 0 0,-1 0 1,0 0-164,1 0 762,-1-9 2838,-12 10 1751,-4 2-3545,12-1-1822,0-1 0,0 0 0,0-1 0,0 1 0,-1-1 16,-8 0 443,1 1 0,0 0-1,0 1 1,-6 1-443,10-1-8,1-1 0,-1-1 0,0 1 0,1-2 1,-7 0 7,-12 0 626,-76-4-242,-11-3 341,45 4-363,57 3-348,1 0-1,-1 0 0,1-1 1,0-1-1,0 0 0,0 0 1,0-1-1,-5-2-13,4 2 139,-1 1-1,0 1 1,1 0-1,-1 0 1,0 2-1,0-1 1,-6 2-139,9-1-53,-5 0 103,-1-1-1,0-1 0,0 0 1,-1-2-50,-30-4 362,34 6-331,0 0-1,0 1 1,0 0-1,-3 1-30,3 0 12,-1-1 1,1 0-1,0 0 0,-2-2-12,-8-4 87,16 5-45,-1 0 1,1 0-1,0 0 1,-1 1-1,1 1 0,-3-1-42,-47-4 192,52 5-193,0-1 0,0 0-1,0 0 1,0 0-1,0-1 1,0 1-1,-1-2 2,1 1 31,0 0 1,0 0-1,-1 1 0,1 0 0,0 0 0,-1 0 0,-1 1-31,-15 0 26,4 0-11,0 0 1,-1 0-1,1-2 0,0 0 1,0-2-1,-6-1-15,13 2-27,0 1 0,1 0 1,-1 0-1,-5 1 27,4 0-34,-1 0 1,1-1-1,-1-1 34,-34-2 288,37 2-322,-1 0-1,1-1 1,0 0 0,0-1 0,-6-4 34,-22-4 213,11 7-287,8 2 63,11 2 14,0 1-1,0-1 1,-1 1 0,-6 0-3,-38-3 138,27-2-112,21 4-3,1 1 1,-1 0-1,0 0 0,0 0 0,0 0 1,0 1-24,-56-8-59,3 3 91,49 5-34,-14 1 21,-1-2 1,1 0 0,0-2-1,0 0 1,-3-2-20,-3-2 16,17 4-11,-1 0 1,2 0-1,-4-2-5,-37-12-32,-1 8 37,50 8-12,1 1 13,0 0 0,1-1 0,-1 1 1,1-1-1,-1 1 0,0-1 0,1 0 1,-1 1-1,1-1 0,0 0 1,-1 0-1,1 0 0,0 0 0,-1-1-6,-1 0-22,1 1-1,0 0 1,-1 0-1,1 0 1,-1 0-1,1 0 1,-1 0-1,-2 0 23,-4-1-22,-1 0 48,0 0 0,1 1 0,-1 0 0,0 1 1,0 0-1,-5 1-26,-10 0 29,20-2 230,5 1-248,-1-1 1,1 1 0,0 0 0,-1 0 0,1 0 0,0 0 0,-1 0 0,1 0-1,0 0 1,-1 0 0,1 0 0,0 0 0,-1 0 0,1 0 0,0 1-1,0-1 1,-1 0 0,1 0 0,0 0 0,-1 0 0,1 0 0,0 1 0,0-1-1,-1 0 1,1 0 0,0 0 0,0 1 0,-1-1 0,1 0 0,0 0 0,0 1-1,0-1 1,0 0 0,-1 1 0,1-1 0,0 0 0,0 0 0,0 1-12,-1 1 17,0 0 1,0 0 0,0 0 0,1 0-1,-1 0 1,1 1 0,-1-1 0,1 0-1,0 0 1,0 1 0,0-1 0,0 0-1,0 0-17,0 2 18,0-1-1,0 0 1,0 0 0,-1 0-1,1 0 1,-2 3-18,1-3 2,0-3-9,1 1 0,-1 0-1,1 0 1,-1 0 0,1 0-1,0 0 1,-1 0 0,1 0-1,0 0 1,0 0 0,0 1-1,0-1 8,0 6 26,0-3-18,0 1 1,0 0-1,0 0 1,-1-1 0,1 1-1,-1 0 1,-1 2-9,-16 13-96,17-19 37,-22-2 43,-25-21 53,47 22-39,1 0 0,-1 0 0,1 0 0,0-1 0,-1 1 0,1 0 0,-1 0 0,1 0 0,-1-1 1,1 1-1,0 0 0,-1-1 0,1 1 0,-1 0 0,1-1 0,0 1 0,-1 0 0,1-1 0,0 1 0,0-1 0,-1 1 0,1 0 0,0-1 0,0 1 0,0-1 0,-1 1 0,1-1 0,0 1 0,0-1 0,0 1 0,0-1 0,0 1 0,0-1 0,0 1 0,0-1 2,8-17 45,-1 4-74,-7 13 26,0-1 1,0 1-1,0 0 0,0 0 1,0 0-1,0-1 0,0 1 1,-1 0-1,1 0 0,0 0 1,-1 0-1,1 0 0,-1 0 1,1-1-1,-1 1 0,1 0 1,-1 0-1,0 0 0,1 1 1,-1-1-1,0 0 0,0 0 3,-2-7 25,3 7-21,0 1 0,0 0 1,0-1-1,0 1 0,0-1 0,0 1 0,0 0 1,0-1-1,0 1 0,0-1 0,-1 1 1,1 0-1,0-1 0,0 1 0,0 0 0,-1-1 1,1 1-1,0 0 0,0-1 0,-1 1 0,1 0 1,0 0-5,-2-2 6,0 1 1,0 0-1,1 1 1,-1-1 0,0 0-1,0 0 1,0 1-1,0-1 1,0 1-1,0 0 1,0-1-1,0 1 1,-1 0-7,-31-5 16,27 6-5,6-1-16,-1 0 0,1 0 0,-1 0 0,0 0 0,1 0 0,-1 0 0,1 0 0,-1 0 0,1-1 0,-1 1 0,1-1 0,-1 1 0,1-1 0,-1 0 0,1 0 5,-2 1-16,2 0 25,1 0 1,-1 0-1,1 1 0,-1-1 0,1 0 0,-1 0 1,1 0-1,-1 0 0,1-1 0,0 1 1,-1 0-1,1 0 0,-1 0 0,1 0 1,-1 0-1,1-1 0,-1 1 0,1 0 0,0 0 1,-1-1-1,1 1 0,0 0 0,-1 0 1,1-1-1,0 1 0,-1-1-9,0 2 27,-2 2-22,2 1-5,1 76-117,1-79 10,-1-1 0,0 1 0,0 0 0,0 0 0,0-1 0,1 1 0,-1 0 0,0 0 0,1-1 1,-1 1-1,1 0 0,-1-1 0,1 1 0,-1 0 0,1-1 0,-1 1 0,1-1 0,-1 1 0,1-1 0,0 1 0,-1-1 1,1 0-1,0 1 0,0-1 0,-1 0 0,1 1 0,0-1 0,0 0 0,-1 0 107,2 1-873,0-1 0,-1 1 0,1-1 0,0 0-1,-1 0 1,1 0 0,0 0 0,0 0 0,-1 0 0,1 0 0,0 0-1,0-1 874,6-3-8751,-3-1 2719</inkml:trace>
</inkml:ink>
</file>

<file path=ppt/ink/ink7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9:15:12.114"/>
    </inkml:context>
    <inkml:brush xml:id="br0">
      <inkml:brushProperty name="width" value="0.05" units="cm"/>
      <inkml:brushProperty name="height" value="0.05" units="cm"/>
      <inkml:brushProperty name="color" value="#E71224"/>
    </inkml:brush>
  </inkml:definitions>
  <inkml:trace contextRef="#ctx0" brushRef="#br0">1 56 5120,'0'0'1754,"0"0"-900,0 0 367,0 0 320,0 0-117,0 0-138,0-16 3332,3 12-3856,3-9 1281,-5 12-1915,0 0 0,0 1 0,0-1 0,0 0 0,0 1 0,0-1 0,0 1 0,0-1 0,0 1 0,1-1 0,-1 1 0,0 0 0,1 0-128,11-6 1446,-11 5-1300,0 0 1,1-1 0,-1 1 0,1 0 0,-1 0 0,1 1 0,0-1 0,-1 1-1,1-1 1,0 1 0,-1 0 0,1 0 0,0 0 0,-1 0 0,1 0 0,0 1-147,10-1 103,18 5 1113,-12-2-896,-10 6 133,-7-6-341,2 1-21,-3-3-63,0 1 0,0-1-1,0 0 1,0 0-1,0 1 1,0-1-1,1 0 1,-1 0 0,0 0-1,1-1 1,0 1-28,5 1 70,-7-2-67,0 0 0,0 0-1,1 0 1,-1 0 0,0 0 0,0 0 0,1 0 0,-1 0-1,0 0 1,0 0 0,1 0 0,-1 0 0,0 0-1,0 0 1,1 0 0,-1 0 0,0 0 0,0 0 0,1 1-1,-1-1 1,0 0 0,0 0 0,0 0 0,1 1-1,-1-1 1,0 0 0,0 0 0,0 0 0,0 1 0,0-1-1,1 0 1,-1 0 0,0 1 0,0-1 0,0 0-1,0 0 1,0 1 0,0-1 0,0 0 0,0 0 0,0 1-1,0-1 1,0 0 0,0 0 0,0 1 0,0-1-1,0 0-2,0 1-2,1-1-1,-1 1 0,1-1 1,-1 0-1,1 1 0,-1-1 0,1 1 1,-1-1-1,1 0 0,-1 0 1,1 1-1,0-1 0,-1 0 1,1 0-1,0 0 0,-1 0 0,1 1 1,-1-1-1,1 0 0,0 0 1,-1 0-1,1 0 0,0-1 0,0 1 3,24 0 357,-17 0-217,110 0 335,-114 0-493,-1-1 0,1 0 0,-1 1 0,1-1 0,-1 0-1,2-1 19,-1 0 44,0 1 0,0 0 0,0 0 0,0 0 0,0 1 0,2-1-44,8 1 30,-8-1-33,-1 1 1,0 0 0,1 1-1,-1-1 1,1 1 0,3 1 2,15 2-6,-16-1 36,-7-3-25,0 0-1,1 1 0,-1-1 0,0 0 0,0 1 1,1-1-1,-1 1 0,0-1 0,0 1 0,0-1 1,0 1-1,0 0 0,1 0 0,-1 0 0,-1 0 1,1 0-1,1 0-4,-2-1 8,0 1-6,0-1 0,0 0-1,0 1 1,0-1-1,0 0 1,0 1 0,0-1-1,0 0 1,0 1-1,0-1 1,0 0 0,0 1-1,1-1 1,-1 0-1,0 0 1,0 1-1,0-1 1,1 0 0,-1 0-1,0 1 1,0-1-1,1 0 1,-1 0 0,0 1-1,1-1 1,-1 0-2,9 9-13,-8-9 45,-1 0-48,0 1-11,0 1 33,1-1 42,2-1-11,-2 0-10,8 17-107,-4 33-320,-6-47 423,1 0 1,-1-1-1,1 1 1,-1-1-1,0 0 1,0 1-1,-1-1 1,1 1-1,0-1 1,-1 0-1,1 0 1,-2 2-24,-24 25 141,26-28-122,-27 22-284,18-17 325,1 1 0,1 1 0,-4 2-60,-1 0 48,-10 9-16,23-18-75,-14 11 150,13-11-75,1-1-48,0 0 0,0 0 48,0 0-48,0 1 23,0 1-1,0-1 1,0 1-1,0-1 1,0 1-1,1-1 1,-1 0-1,0 1 1,1-1-1,-1 1 0,1 0-6,-1-2 2,1 0 0,-1 1 0,1-1 0,-1 0-1,1 0 1,-1 1 0,1-1 0,-1 0-1,1 0 1,-1 0 0,1 1 0,-1-1-1,1 0 1,-1 0 0,1 0 0,-1 0-1,1 0 1,-1 0 0,1 0 0,0 0-2,27 7-80,-27-7 117,-1 1-36,1-1 0,-1 0 1,0 0-1,0 0 0,0 0 0,1 0 0,-1 0 0,0 0 1,0 0-1,0 0 0,1 0 0,-1 1 0,0-1 0,0 0 1,0 0-1,0 0 0,0 0 0,0 1 0,1-1 0,-1 0 0,0 0 1,0 0-1,0 0 0,0 1 0,0-1 0,0 0 0,0 0 1,0 0-1,0 1 0,0-1 0,0 0-1,0 0-1,0 1 1,0-1-1,0 0 1,0 0-1,0 0 0,0 1 1,1-1-1,-1 0 0,0 0 1,0 0-1,0 1 0,0-1 1,0 0-1,0 0 0,0 0 1,1 0-1,-1 1 0,0-1 1,0 0-1,0 0 1,0 0-1,1 0 0,-1 0 1,0 1-1,0-1 0,0 0 1,1 0-1,-1 0 0,0 0 1,0 0-1,0 0 1,47 0 48,-46 0-85,-1 0-22,1 0 6,3 0 42,0 0 22,-4 0 26,0 0-53,21 2-1437,-4-1-4870,-12-1 1587</inkml:trace>
</inkml:ink>
</file>

<file path=ppt/ink/ink7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9:15:22.961"/>
    </inkml:context>
    <inkml:brush xml:id="br0">
      <inkml:brushProperty name="width" value="0.05" units="cm"/>
      <inkml:brushProperty name="height" value="0.05" units="cm"/>
      <inkml:brushProperty name="color" value="#E71224"/>
    </inkml:brush>
  </inkml:definitions>
  <inkml:trace contextRef="#ctx0" brushRef="#br0">1 75 5248,'2'4'8582,"1"-3"-8796,24 1 4547,-22-1-4057,1-1 0,-1 1 1,1-1-1,0 0 0,-1-1 1,1 1-1,-1-1 0,5-1-276,-8 2 43,1-1 1,0 1-1,-1-1 0,1 1 0,0 0 0,0 0 0,1 1-43,-2-1 30,0 0 1,0 0 0,0 0-1,0 0 1,0 0 0,1-1-1,-1 1 1,0-1 0,0 1-1,1-1-30,1-1 132,0-1-1,0 2 0,1-1 1,-1 1-1,0-1 0,1 1 1,-1 0-1,4 0-131,15-7 304,-19 8-191,0 0 0,0-1 0,0 1 0,0-1 0,0 0 0,-1 0 0,1-1 0,0 1 1,-1-1-1,2-1-113,4 1-77,1-1 68,-7 1 112,-1 1 0,0 0-1,0-1 1,0 1 0,1 0-1,-1 0 1,0 0 0,1 0-1,-1 1 1,1-1 0,-1 1-1,1-1 1,-1 1 0,1 0-1,0 0 1,1 0-103,37-3 1227,-40 3-1174,19 0 406,-16-1-429,-3 1 29,1 0 0,-1 0 0,0-1 0,0 1 0,1 0 0,-1 0 0,0 0 1,0 1-1,1-1 0,-1 0 0,0 0 0,0 1 0,1-1 0,-1 1 0,0-1 0,0 1 0,1-1-59,-1 1-1,-1-1 0,1 1 1,0-1-1,0 0 0,0 1 0,0-1 0,0 0 0,0 0 1,0 0-1,0 0 0,0 0 0,0 0 0,0 0 0,0 0 0,0 0 1,0 0-1,0-1 0,0 1 0,0 0 0,0-1 0,0 1 1,-1-1-1,1 1 0,0-1 0,0 1 1,1-1-5,0 0 0,-1 0 1,1 1-1,0-1 0,0 0 0,0 1 1,0 0-1,0-1 0,0 1 5,1 0 5,-1 0 0,0 0 0,0 0 0,0-1 0,1 1-1,-1-1 1,0 1 0,0-1 0,0 0 0,0 0 0,0 0 0,1 0-5,16-4-64,-14 4 79,0 0 0,0 0 0,0 1 0,0-1-1,2 1-14,36 0 230,-42 0-230,0 1 1,0-1-1,0 0 0,0 1 1,0-1-1,0 1 1,-1-1-1,1 1 0,0 0 1,0-1-1,0 1 1,0 0-1,-1 0 1,1-1-1,0 1 0,-1 0 1,1 0-1,-1 0 1,1 0-1,0 0 0,10 13-40,-11-13 88,6-1-102,-3 1 49,-1 2 5,1-2-16,-2-1-53,-1 0 42,-1 0 70,-30 24 47,29-23-164,2-1 31,-9-1 39,9 1 8,-1 0 1,0 0-1,1 0 1,-1 0-1,0 0 1,1 0-1,-1 0 1,0 0-1,1 0 1,-1 0-1,0 0 1,1 1 0,-1-1-1,0 0 1,1 0-1,-1 1 1,1-1-1,-1 0 1,0 1-1,1-1 1,-1 1-5,-1 1-44,0 0-9,-8-1 27,9-1 29,0 0-1,0 0 1,0 0-1,0 0 0,0 0 1,0 0-1,0 1 1,0-1-1,0 0 1,0 1-1,0-1 1,0 0-1,-1 1-2,-1 1 0,1-2-11,-2 2-7,-1 3 111,-22 8-56,27-13 17,0 0-6,0 0 26,-6 4 60,1 0-101,3-3-16,1 1-1,-1-1 0,0 0 1,1 1-1,-1-1 0,1 1 1,-1 0-1,1 0 0,0-1 1,0 1-1,0 1-16,0 1 60,2-2-49,-7 10 126,5-10-135,0 0 1,0-1-1,0 1 1,0-1-1,-1 1 0,1-1 1,0 1-1,-1-1 0,0 1-2,1-2-4,1 0 0,0 0-1,0 1 1,0-1-1,0 0 1,0 0 0,-1 1-1,1-1 1,0 0-1,0 0 1,0 1-1,0-1 1,0 0 0,0 1-1,0-1 1,0 0-1,0 0 1,0 1-1,0-1 1,0 0 0,0 0-1,0 1 1,0-1-1,0 0 1,0 1 4,0 7 206,-1-7-199,1-1-6,-1 1-1,1-1 1,-1 1 0,1-1-1,0 1 1,0-1 0,-1 1-1,1 0 1,0-1 0,0 1-1,0-1 1,0 1 0,0-1-1,-1 1 1,1 0 0,0-1-1,0 1 1,0 0 0,1-1-1,-1 1 1,0-1 0,0 1-1,0 1-64,-6 14 112,3-13-209,2-2 171,1 0 0,-1-1 0,0 1 1,0 0-1,1 0 0,-1-1 0,0 1 0,1 0 0,-1 0 0,1 0 0,-1 0 0,1 0 1,-1 0-1,1 0 0,0 0 0,-1 0 0,1 0 0,0 0-10,0 0-1,0-1 0,0 1 0,0-1 0,0 1 0,0-1 1,0 1-1,0-1 0,-1 1 0,1-1 0,0 1 0,0-1 0,0 1 0,-1-1 0,1 1 0,0-1 0,-1 0 0,1 1 0,0-1 0,-1 1 1,1-1 0,-1 1 11,1-1 0,-1 1 0,1 0 0,-1-1 0,1 1 0,-1 0 0,1 0 0,0 0 0,-1-1 0,1 1 0,0 0 0,0 0 0,-1 0 0,1 0 0,0 0 1,0 0-1,0-1 0,0 1 0,0 0 0,0 0-11,1 2 43,-1 0 0,-1 0 1,1 0-1,0 0 0,-1 0 1,1-1-1,-1 1 0,-1 1-43,2 0 4,-1-1-1,1 0 1,-1 0-1,1 0 0,0 0 1,0 0-1,0 0 0,1 1 1,-1-1-4,1 5 49,-1 63 154,0 30-75,4-69-299,-4 58 209,5-66 52,1-2-223,-3-18 150,-1-4 2,-1 0-17,2 4-35,-3-4 34,0 0 0,0 1-1,0-1 1,0 0-1,0 0 1,0 0-1,0 1 1,0-1-1,0 0 1,0 0-1,1 0 1,-1 1 0,0-1-1,0 0 1,0 0-1,0 0 1,0 0-1,0 1 1,0-1-1,0 0 1,1 0-1,-1 0 1,0 0-1,0 0 1,0 1 0,0-1-1,1 0 1,-1 0-1,0 0 1,0 0-1,0 0 1,0 0-1,1 0 1,-1 0-1,0 0 1,0 0 0,0 0-1,1 0 1,-1 0-1,0 0 1,0 0-1,0 0 1,1 0-1,-1 0 1,0 0-1,0 0 1,0 0 0,1 0-1,-1 0 0,0 0 1,0 0 0,0 0 0,0 0 0,1-1 0,-1 1 0,0 0 0,0 0 0,0 0 0,0 0 0,1 0 1,-1 0-1,0 0 0,0 0 0,0 0 0,1 0 0,-1 0 0,0 0 0,0 0 0,0 1 0,0-1 0,1 0 0,-1 0 0,0 0 0,0 0 0,0 0 0,0 0 0,1 0 0,-1 0 0,0 0 0,0 1 0,0-1 0,0 0 1,0 0-1,0 0 0,0 0 0,1 0 0,-1 1 0,0-1 0,0 0 0,0 0 0,0 0 0,0 0 0,0 1 0,0-1 0,0 0 0,0 0-1,0 1-8,0 1-3,10 0-50,37-2 45,-46 0 13,-1 0 1,0 0-1,1-1 0,-1 1 1,0 0-1,1 0 0,-1 0 0,1 0 1,-1-1-1,0 1 0,0 0 1,1 0-1,-1-1 0,0 1 0,1 0 1,-1 0-1,0-1 0,0 1 0,1 0 1,-1-1-1,0 1 0,0 0 1,0-1-1,0 1 0,1 0 0,-1-1 1,0 1-1,0-1 0,0 1 1,0 0-1,0-1 3,0 0-2,0 0 1,0 1-1,1-1 1,-1 0-1,0 0 1,1 1-1,-1-1 1,1 0-1,-1 0 1,1 1-1,-1-1 1,1 0-1,-1 1 1,1-1-1,0 1 2,0-2-5,1 1 0,-1 0-1,1-1 1,-1 1 0,0-1-1,1 0 1,-1 1 0,0-1-1,0 0 1,0 0 0,0 0-1,-1 1 1,1-1 0,0 0-1,-1 0 1,1-2 5,4-9 32,-1-24-112,-4 34 78,0 1-4,0 0 0,0 0 0,0 0 0,0-1 0,0 1 0,1 0-1,-1 0 1,1 0 0,-1 0 0,1 0 0,0-2 6,0 2 5,-1 0 0,1 1 0,-1-1 0,0 0 0,1 1-1,-1-1 1,0 0 0,0 1 0,0-1 0,0 0 0,-1 1 0,1-2-5,-1-11-102,1-48 97,0 61 42,0-21 48,-5-14-79,5 6 271,0 29-304,-1 1 28,1 0 0,0 0 0,0 0 0,0 0 0,-1 0-1,1 0 1,0 0 0,0 0 0,0 0 0,-1 0 0,1 0-1,0 0 1,0 0 0,0 0 0,0-1 0,-1 1 0,1 0-1,0 0 1,0 0 0,0 0 0,0 0 0,0 0-1,-1-1 1,1 1 0,0 0 0,0 0 0,0 0 0,0-1-1,0 1 1,0 0 0,0 0 0,0 0 0,0 0 0,0-1-1,0 1 1,0 0 0,0 0 0,0 0 0,0-1 0,0 1-1,0 0 1,0 0 0,0 0 0,0-1 0,0 1 0,0 0-1,0 0 1,0 0 0,0-1 0,0 1-1,1-5-31,-1 5 74,-2-10 23,0 4-61,2 6-5,0 0 1,0 0-1,0 0 0,0 0 0,0 0 1,0 0-1,0 0 0,0 0 0,0 0 1,0 0-1,0 0 0,-1 0 0,1 0 0,0 0 1,0 0-1,0 0 0,0 0 0,0 0 1,0 0-1,0 0 0,0 0 0,0 0 1,0 0-1,0 0 0,0 0 0,0 0 0,0 0 1,0 0-1,0 0 0,0 0 0,0 0 1,0 0-1,0 0 0,0 0 0,0 0 1,0 0-1,0 0 0,0-11-144,0 10 149,1 1 0,-1-1 0,0 1 0,0-1 0,0 1 0,0-1 0,0 1 0,0-1 0,0 1 0,0-1 0,0 1-1,0-1 1,0 1 0,-1-1 0,1 1 0,0-1 0,0 1 0,0-1 0,-1 1 0,1-1 0,0 1 0,0-1 0,-1 1 0,1 0 0,0-1 0,-1 1 0,1 0 0,-1-1 0,1 1-5,-1-1 37,1 1-53,-1-1-11,-2-3 22,2 0 5,0 3 1,0 0 1,1 0-1,-1 0 1,1 0-1,-1 0 0,1 0 1,0 0-1,-1 0 0,1 0 1,0 0-1,0 0 1,0 0-1,0 0 0,0 0 1,0-1-1,0 1 1,0 0-2,1-4-51,-1 5 83,0-23 134,5 6-8,-1 2-220,-4 14 110,0 1-11,0-3-10,0-1-38,0 3-69,0 1 5,1 0 71,0 0 0,0 0 0,0 0 0,0-1 0,-1 1 0,1 0 0,0-1 0,0 1 0,0 0 0,0-1 0,-1 1 0,1-1 0,0 1 0,0-1 0,-1 0 0,1 1 0,-1-1 0,1 0 0,0 1 0,-1-1 0,1 0 0,-1 0 0,0 0 0,1 1 0,-1-1 0,1 0 0,-1 0 0,0 0 4,0 0 70,0-3 148,1 3-211,-1 1-1,1-1 1,0 0-1,-1 1 1,1-1 0,0 1-1,-1-1 1,1 1-1,0 0 1,0-1-1,0 1 1,-1 0-1,1-1 1,0 1-1,0 0 1,0 0-1,0 0 1,0 0-7,0 0-1,-1-1 0,1 1 0,-1 0 1,1 0-1,-1 0 0,0-1 0,1 1 0,-1 0 1,1 0-1,-1-1 0,0 1 0,1 0 1,-1-1-1,0 1 0,1 0 0,-1-1 0,0 1 1,1-1-1,-1 1 0,0 0 0,0-1 0,0 1 1,1-1-1,-1 1 0,0-1 0,0 1 1,0-1-1,0 1 0,0-1 0,0 1 0,0-1 1,0 1-1,0-1 0,0 1 1,1 0 27,3 0-22,1-1-5,-1-2-16,1-4-149,-5 7 178,1-1 1,-1 1-1,0-1 0,1 1 1,-1 0-1,0-1 0,1 1 1,-1-1-1,1 1 0,-1 0 1,1-1-1,-1 1 0,1 0 1,-1-1-1,1 1 0,-1 0 0,1 0 1,0-1-14,0 1 21,13 0-485,-15-2 501,12 0 374,16 2-464,-26 0 101,-1 0 0,0 0 16,0 0-86,0 0-42,10 0 144,13 4 43,-23-4-124,0 0 0,0 0 0,0 0 0,0 0 0,1 0 1,-1 0-1,0 0 0,0 0 0,0 0 0,0 0 0,1 0 0,-1 0 0,0 0 0,0 1 0,0-1 0,0 0 1,1 0-1,-1 0 0,0 0 0,0 0 0,0 0 0,0 0 0,0 0 0,1 0 0,-1 1 0,0-1 0,0 0 0,0 0 1,0 0-1,0 0 0,0 0 0,0 1 0,0-1 0,0 0 0,0 0 0,0 0 0,1 0 0,-1 1 1,0-1 0,0 1 1,0-1-1,0 1 0,1-1 0,-1 1 0,0-1 0,1 1 0,-1-1 1,0 1-1,1-1 0,-1 0 0,1 1 0,-1-1 0,1 1 0,-1-1 1,1 0-1,-1 1 0,1-1 0,-1 0 0,1 0 0,3 2 0,-2 3 1,-3-3 9,3 3 21,-2-5-28,0 0 0,1 1 0,-1-1 0,0 0-1,0 1 1,1-1 0,-1 0 0,0 1 0,0-1-1,0 1 1,0-1 0,1 0 0,-1 1 0,0-1 0,0 0-1,0 1 1,0-1 0,0 1 0,0-1 0,0 0-1,0 1-2,0 44-90,0-44 138,0 25 21,0-11-85,0-13-53,-5 15 149,5-14-84,-2 21 30,2-23-24,0 1 0,0-1 1,1 1-1,-1 0 0,0-1 0,0 1 0,1-1 1,-1 1-1,1-1 0,0 1 0,-1-1 1,1 1-1,0-1 0,1 1-2,-2-1-9,0 0 4,0-1 0,0 0 0,0 1-1,0-1 1,1 0 0,-1 0 0,0 1 0,0-1-1,0 0 1,1 1 0,-1-1 0,0 0-1,0 0 1,1 0 0,-1 1 0,0-1 0,0 0-1,1 0 1,-1 0 0,0 0 0,1 1-1,-1-1 1,0 0 0,1 0 0,-1 0-1,0 0 1,1 0 0,-1 0 0,1 0 0,-1 0-1,0 0 6,1 0-14,0 0-1,1 1 1,-1-1-1,0 0 1,0 0-1,0 0 0,0 0 1,0-1-1,0 1 1,1 0-1,-1 0 1,0-1-1,0 1 0,0-1 1,0 1-1,0-1 1,0 1-1,0-1 1,0 1-1,0-1 1,-1 0-1,1 0 0,0 1 1,0-1-1,-1 0 1,1 0-1,0 0 1,-1 0-1,1 0 0,0 0 15,3-4-128,8-3 331,-10 7-230,-1 0 1,1 0 0,0 0 0,-1 0-1,1 0 1,-1 0 0,0-1 0,1 1-1,-1 0 1,0-1 0,0 1 0,0-1-1,1-1 27,5-5 340,-7 7-335,1 0 0,0 0 0,0 0 0,-1 1 0,1-1 0,0 0 0,-1 0 0,1 0 0,-1 0 0,1 0 0,-1 0 0,1 0-1,-1 0 1,0 0 0,0 0 0,1 0 0,-1-1 0,0 1 0,0 0 0,0 0 0,0 0 0,0 0 0,-1 0-5,1 0 2,0 1 0,0 0 0,0-1 1,0 1-1,0 0 0,0 0 0,0-1 1,0 1-1,1 0 0,-1 0 0,0-1 0,0 1 1,0 0-1,0 0 0,0-1 0,0 1 1,1 0-1,-1 0 0,0-1 0,0 1 0,0 0 1,1 0-1,-1 0 0,0 0 0,0-1 1,0 1-1,1 0 0,-1 0 0,0 0 0,0 0 1,1 0-1,-1 0 0,0 0 0,1-1 1,-1 1-1,0 0 0,0 0 0,1 0 0,-1 0 1,0 0-1,0 0 0,1 0 0,-1 1 1,0-1-1,1 0 0,-1 0-2,1 0 2,-1 0-1,1 0 1,-1 0-1,1 0 1,-1 0-1,1 0 1,-1 0-1,1 0 1,-1 0-1,1-1 1,-1 1-1,1 0 1,-1 0-1,1-1 1,-1 1-1,1 0 1,0-1-2,1-2 56,-2 3-54,0 0-1,0 0 0,1-1 0,-1 1 1,0 0-1,0 0 0,0 0 0,0 0 1,0 0-1,0-1 0,0 1 1,0 0-1,0 0 0,1 0 0,-1 0 1,0 0-1,0 0 0,0 0 0,0-1 1,0 1-1,0 0 0,1 0 1,-1 0-1,0 0 0,0 0 0,0 0 1,0 0-1,1 0 0,-1 0 0,0 0 1,0 0-1,0 0 0,0 0 1,1 0-1,-1 0 0,0 0 0,0 0 1,0 0-1,0 0 0,1 0 0,-1 0 1,0 0-1,0 0 0,0 1 1,0-1-1,0 0 0,1 0 0,-1 0 1,0 0-1,0 0 0,0 0 0,0 1-1,2-1 54,2 0-17,5-1-26,-8 1-15,-1 0 1,1 0-1,-1 0 0,1 0 0,-1 0 1,1 0-1,-1 0 0,1 0 0,-1 0 0,1 0 1,-1 1-1,1-1 0,-1 0 0,1 0 1,-1 0-1,1 1 0,-1-1 0,1 0 1,-1 1-1,0-1 0,1 0 0,-1 1 0,1-1 1,-1 0-1,0 1 0,1-1 0,-1 1 4,1 0 3,-1-1 0,0 0 0,0 1 0,1-1 1,-1 0-1,0 0 0,0 0 0,1 1 0,-1-1 0,0 0 0,0 0 1,1 0-1,-1 0 0,0 0 0,0 0 0,1 1 0,-1-1 0,0 0 1,1 0-1,-1 0 0,0 0 0,1 0 0,-1 0 0,0 0 1,0 0-1,1 0 0,-1 0 0,0-1 0,1 1-3,0 0 37,9 5-111,-7-4 111,-2-1-38,-1 1-1,1-1 0,-1 1 1,0-1-1,1 1 1,-1-1-1,1 1 1,-1 0-1,0-1 0,1 1 1,-1-1-1,0 1 1,0 0-1,0-1 1,1 1-1,-1 0 0,0 0 2,0-1-3,0 1-1,0 0 1,1 0 0,-1 0-1,0-1 1,0 1-1,1 0 1,-1-1-1,1 1 1,-1 0-1,1-1 1,-1 1-1,1 0 1,-1-1-1,1 1 1,-1-1-1,1 1 1,0-1 0,-1 1-1,1-1 4,0 2 3,0-1 0,0 0 1,0 1-1,0-1 0,0 1 0,0-1 0,0 1 1,-1 0-1,1-1 0,-1 1 0,1 0 0,-1-1 1,0 1-1,0 0 0,0 0 0,1 0-3,-2 32 97,1-21-106,0-5 5,0 0 1,-1 1 0,0-1-1,0 0 1,-1 0-1,0 0 1,0 0 0,-1 0-1,0 0 1,-1-1-1,0 2 4,-2 0 22,-7 17-102,10-19 50,3-6 32,0 1 0,-1-1 0,1 0 0,0 0 1,-1 0-1,1 1 0,-1-1 0,0 0 0,1 0 1,-1 0-1,0 0 0,1 0 0,-1 0 0,0 0 1,0 0-1,0-1 0,0 1 0,0 0 0,0 0 1,0-1-1,-1 1-2,0 3 11,0-1 1,0 0-1,0 1 1,0-1 0,1 1-1,-1 1-11,-2 3 15,3-4-6,0-1 1,-1 1 0,1 0 0,1 0-1,-1-1 1,0 1 0,1 0 0,0 0-1,0 0 1,0 2-10,0-4-69,0 0 67,0-1 1,0 1 0,0-1 0,0 1-1,0-1 1,1 1 0,-1 0 0,0-1-1,1 1 1,-1-1 0,1 0-1,0 1 2,-1-1 2,1-1 0,0 1 0,-1-1 0,1 1 0,0-1 0,-1 0 0,1 1 0,0-1 0,0 0 0,-1 0 0,1 1 0,0-1 0,0 0-1,-1 0 1,1 0 0,0 0 0,0 0 0,0 0 0,0 0-2,10 3 6,6 2-17,11-1 80,25 4-213,-45-7 45,-7-1 100,1 0 0,-1 0 0,1 0 1,-1 0-1,1 0 0,-1 0 0,1 0 0,-1 0 1,1-1-1,-1 1 0,1-1 0,-1 1 0,1-1 1,-1 1-1,0-1 0,1 0-1,-1 0 6,1 0 0,0 0 0,-1 0 0,1 0 0,0 0 0,-1 1 0,1-1 0,0 1 0,0-1 1,0 1-1,-1 0 0,1 0 0,0 0 0,0 0 0,0 0-6,1-1-1,0 1 0,-1-1 0,1 0 0,-1 0 0,1 0 0,-1 0 1,0-1-1,1 1 0,-1 0 0,0-1 0,0 0 0,1-1 1,-2 2-4,1 1-1,-1-1 1,0 0-1,0 0 1,0 0-1,1 1 1,-1-1-1,0 0 1,1 1-1,-1-1 1,1 1-1,-1 0 1,0-1-1,1 1 1,-1 0-1,1 0 1,-1 0-1,1 0 1,0 0 4,-1 0-368,-1 0-310,0 0-692,0 0-603,0 0-1078,-7 1-5348,-6-4 3187,8 2 2903,-13-4-2133</inkml:trace>
</inkml:ink>
</file>

<file path=ppt/ink/ink7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6-01T19:17:02.692"/>
    </inkml:context>
    <inkml:brush xml:id="br0">
      <inkml:brushProperty name="width" value="0.05" units="cm"/>
      <inkml:brushProperty name="height" value="0.05" units="cm"/>
      <inkml:brushProperty name="color" value="#E71224"/>
    </inkml:brush>
  </inkml:definitions>
  <inkml:trace contextRef="#ctx0" brushRef="#br0">2145 4 1664,'0'-2'1441,"0"1"6425,0 2-1946,0 1-7937,0-2 2524,0 0 128,0 0 90,0 0 48,0 0 54,-11 14 1866,7-12-2652,0 0 1,0 0-1,0 0 0,0-1 0,-1 0 1,1 1-1,0-1 0,-1-1 1,1 1-1,-1-1 0,1 1 0,-1-1-41,-14 2 620,-17 9 753,31-9-1334,-1 0 0,1 0 1,-1 0-1,0-1 0,1 0 0,-1 0 1,-3 0-40,-49 4 389,-8 3 646,-66-3-694,117-6-321,5 1 13,-1 0-1,1 1 0,-1 0 0,-7 2-32,-29 0 630,-16 14-476,16-9-154,10-3 214,24-2-185,-1-1 0,1 0 0,-1-1 1,-7-1-30,4 1 29,0 0 1,-6 2-30,5-1 40,-1-1 1,1-1 0,-13-1-41,-7-1 134,-37-2-262,37-1 277,34 5-119,1-1 1,-1 1-1,1-1 0,-1 0 1,1 0-1,-4-1-30,3 0-11,1 1 0,-1 0 1,1 0-1,-1 0 0,0 1 0,1-1 0,-1 1 12,0 0 11,0 0 1,1-1-1,-1 0 1,0 0-1,1 0 1,-4-1-13,4 0 16,-1 1 0,1 0 0,0 0-1,-1 1 1,1-1 0,-4 0-16,-40-2-48,4-5 59,-23 4 106,4-4-117,38 8 41,16 1-10,0-1 0,0 0-1,0 0 1,-1-1 0,1 0-1,0 0 1,-5-2-31,-58-14 11,-22-3-11,70 18-11,20 2 11,0 0 0,-1 0 0,1 0 0,-1-1 0,1 0 0,-2 0 0,1 0 4,0 0 0,-1 0 1,1 1-1,-1-1 0,-1 1-4,2 0 11,1 0 1,-1 0-1,0-1 1,0 0-1,1 1 1,-1-1-1,0-1-11,0 1 11,0 0 0,-1 0-1,1 0 1,-1 0-1,1 1 1,-1 0-1,1 0 1,-1 0 0,1 0-1,-1 1 1,1 0-1,-1 0 1,-2 1-11,-4 1 15,0 1 0,1 0 0,0 1 0,-10 5-15,-51 28 16,64-34-8,1 0 1,0 1 0,1 0-1,-1 0 1,1 0 0,0 1-1,1 0 1,-3 3-9,-2 3 20,-16 19 99,24-30-119,1 0 0,-1 1 0,0-1 0,1 1 0,-1-1 0,0 1 0,1-1 0,0 1 0,-1-1 0,1 1 0,0-1 0,0 1 0,0 0 0,0 1 0,-3 14-11,-21 51 16,22-62 25,0 1 0,1 0 0,0-1 0,0 1 0,1 0 0,-1 0 0,2 0-1,-1-1 1,1 4-30,0 17 105,-1 135-340,0-159 226,1-1 0,-1 0 0,1 1 1,-1-1-1,1 0 0,0 1 0,0-1 0,0 0 0,0 0 0,0 0 0,1 1 0,-1-1 1,1 0 8,23 25-83,-20-22 132,36 30-432,-21-19 419,-19-15-36,0-1 0,0 1-1,1 0 1,-1-1 0,1 1 0,-1-1-1,0 1 1,1-1 0,-1 0 0,2 0 0,9 4-30,-5-2 9,0-1 0,-1 1 0,1-1 0,0-1 0,0 1 0,0-1 0,0 0 0,0-1 0,2 0 21,16 0 173,-18 1-283,-6 0 107,1 1 1,-1-1-1,0 0 1,1 0-1,-1 0 1,0 0-1,1 0 1,-1 0 0,1-1-1,-1 1 1,0 0-1,1-1 1,-1 1-1,0-1 1,0 1-1,1-1 1,-1 0-1,1 0 3,1-2-9,0 1 0,1-1-1,-1 1 1,1 0 0,0 0-1,-1 1 1,1-1-1,0 1 1,0-1 0,0 1-1,2 0 10,8-3 29,-10 2-35,0 0 1,0 0-1,0 0 0,0-1 1,0 1-1,-1-1 1,0 0-1,3-2 6,-2 1-22,1-1 0,1 1 0,-1 0-1,2 0 23,3 1-6,-9 3 11,0 0 0,0-1 0,0 1 0,0 0 0,0 0 0,0-1 0,0 1 0,0-1 0,0 1 0,0-1 0,0 1 0,0-1-5,2-1-3,-1 0 0,1 0 0,-1 1 0,1-1-1,0 1 1,0 0 0,0 0 0,0 0 0,0 0 0,0 0 0,1 1 3,17-6-25,-9 1 30,-1 2 1,2 0-1,1 0-5,-5 1 4,-1 1 0,0-2-1,1 1 1,-1-1 0,0 0 0,0-1 0,4-2-4,-6 2-4,1 1 0,-1 1 0,1-1 0,0 1 0,0 0 0,4 0 4,17-6 88,1-1-68,74-28-19,-83 28 5,-14 6 0,1 0 1,-1 0 0,0 1-1,1 0 1,0 0 0,-1 0-1,1 1 1,2 0-7,51-4-48,-49 5 53,-1 0-7,0 0-1,-1-1 0,1 1 0,7-3 3,-8 1 6,0 1 0,0 1 0,0 0-1,0 0 1,6 1-6,11 0 89,-2-1-89,6 0-16,1 1 0,10 2 16,49 10 48,-47-10-89,-30-2 21,0 0 1,9 2 19,-10-2 31,9 3-84,2 4 16,-20-6 54,0-1 0,0 0 0,1 0 0,-1 0 0,1 0 0,-1 0 1,2-1-18,13 4 29,-9-1-98,-7-3 83,0 1-1,0-1 1,-1 1-1,1 0 1,0 0 0,0 0-1,-1 0 1,1 0-1,-1 0 1,1 0-1,-1 0-13,18 8-96,-12-2 158,2 2-53,1 0-1,-1-1 1,1 0-1,1 1-8,-8-7 3,0 0 0,0 1 0,0-1 0,-1 1-1,1-1 1,-1 2-3,0-2-11,0 1 1,0-1-1,0 0 0,0 0 0,0 0 1,1 0-1,-1 0 0,1-1 1,-1 1-1,1-1 0,1 1 11,2 0-13,0-1 1,1 0-1,-1 0 0,1 0 0,-1-1 0,1 0 1,-1 0-1,1-1 0,-1 0 0,7-1 13,-4 0-18,0-1 0,0 0-1,0 0 1,0-1 0,-1 0-1,1-1 1,3-2 18,-5 1-11,1 0-1,-1-1 1,-1 0 0,1 0-1,-1 0 1,5-8 11,-4 4-18,1 2 0,0-1-1,7-6 19,22-21 51,-23 22 21,15-12-72,28-32-128,-54 56 122,0 0 0,-1 0 0,1 0-1,-1 0 1,1 0 0,-1-1 0,0 1 0,-1-1-1,1 0 7,13-21-13,18-17 125,-24 33-91,-2 1 0,1-1 1,-1-1-1,0 0-21,-5 6 10,-1 1 0,0 0-1,1-1 1,-1 1 0,0-1 0,-1 0-1,1 1 1,-1-1 0,0 0 0,1 1-1,-2-1 1,1 0 0,0 0-10,0-1 1,0 5-2,0 0 1,-1 0-1,1-1 0,0 1 1,0 0-1,0 0 0,0 0 1,-1-1-1,1 1 0,0 0 1,0 0-1,0 0 0,-1 0 0,1-1 1,0 1-1,0 0 0,-1 0 1,1 0-1,0 0 0,0 0 1,-1 0-1,1 0 0,0 0 1,-1 0-1,1 0 0,0 0 0,0 0 1,-1 0-1,1 0 0,0 0 1,-11 0-48,10 0 32,-69-5 229,20 6-80,-37 6-133,54-6 26,23-1-37,0 0 1,0 1 0,-4 1 10,-11 0 14,19-2-10,1 0 1,-1 1 0,1 0-1,-4 0-4,-3 2-8,1-1 0,0 0 0,-1-1 0,-3 0 8,-141 3 0,90 4 11,-153-8 165,140-4-96,67 3-15,0 0 0,0-1 0,-6-1-65,-18-4-41,25 6 55,0-2-1,0 0 0,-2-1-13,-26-6 51,6 1-39,27 7-4,0 0 0,-1 0 0,1 1-1,0-1 1,-1 1 0,-2 1-8,5-1 42,0 1-1,0-1 1,0 0 0,0 0 0,0 0 0,-3-2-42,-14-3 234,-2 3-153,1 1 1,0 1-1,-19 2-81,-35-3-9,1 1 74,48 1-87,-1-1 0,-13-3 22,-53-12 91,57 5-38,-17 7 27,-30 3-80,78 1-15,1 1 0,0 0 0,-1 0 0,1 1 0,0-1 0,0 1 0,0 0 0,-1 1 15,0 0 0,-1 0 1,0-1 0,0 0 0,-3 1-1,4-2 21,0 1 0,0 0 0,0 0 1,0 1-1,-1 0-21,-18 8 22,11-6 56,0 0 1,1 1-1,-1 1-78,10-5 4,0 0-1,0 0 1,0 1-1,1 0 1,-1 0-1,1 0 1,0 0-1,0 1 1,0-1-1,0 1 1,1-1-1,-1 2-3,-2 2 13,0 0 0,0 0 1,-1 0-1,0-1 0,0 0 0,-6 4-13,-14 16 17,24-22-3,-1-1-1,1 1 1,0 0-1,1 0 1,-1 0-1,1 0 1,0 1 0,0-1-1,0 0 1,0 1-1,1-1 1,-1 0-1,1 1 1,0-1-1,1 4-13,-3 27 32,0-20-6,1 0 1,1 0 0,0 1-1,1-1-26,0 18-48,0-21 39,0-1-1,0 1 0,1-1 1,1 1-1,0-1 0,1 0 1,0 0-1,0-1 0,1 1 0,0-1 1,6 7 9,-6-10 1,0 0 0,0 0 0,1-1 0,0 0 0,0 0 0,0-1 0,1 0 0,2 2-1,12 6-45,0-1 0,6 1 45,-15-7-62,27 11 56,-35-16-20,1-1 0,0 1-1,0-1 1,-1 0 0,1 0-1,0 0 1,2-1 26,9 1-98,-11-1 97,0 0 0,-1 1 1,1-1-1,0-1 0,-1 1 1,1-1-1,-1 0 0,1 0 1,-1 0-1,1-1 1,-1 1 0,1-1 0,-1 1 0,1 0 0,-1 0 1,1 1-1,0-1 0,-1 1 0,1 0 0,0 1 0,2-1 0,40-8 54,-34 8-31,-1 0 1,0-1-1,0 0 0,0-1 1,6-2-24,62-23-43,-49 16 118,-17 6-76,16-5 25,1 1 1,29-6-25,-40 12-21,2 0-64,0 0-1,0 2 1,11 0 85,-23 1 42,1 0 0,-1 0 0,0-1 1,4-2-43,-3 1-4,0 1 1,-1 1-1,1-1 0,5 1 4,163 1-96,-174 1 121,1 0-1,-1 0 1,1 0-1,-1 1 0,1 0 1,-1 0-1,2 1-24,19 6-43,105 28 65,-124-34-18,10 3-14,-1-1-1,1 0 1,0-1-1,0-1 1,0-1-1,8 0 11,46 6 32,-28 0-64,-40-8 28,-1 1-1,0-1 1,1 0 0,-1 1-1,0 0 1,1-1 0,-1 1-1,0 0 1,0 0 4,1 1-7,-1-1 1,0-1 0,1 1 0,-1 0-1,1 0 1,-1-1 0,0 0-1,1 1 1,0-1 6,48 9-21,-39-9 11,0-1 0,0-1 0,0 0 0,0-1 0,-1-1 0,1 1 0,-1-2 0,4-1 10,2-3-9,0-1 1,0-1 0,-1 0 8,35-23-34,-43 29 31,1-1-1,-2 0 0,1 0 1,-1 0-1,0-1 1,4-5 3,10-14-107,5-9 107,-7 10 0,31-49 1,-24 33-18,-13 18-75,-9 15 89,0 1 0,0 0 0,1 1 0,-1-1 0,3-1 3,-5 5 0,0 0 0,0-1-1,-1 1 1,1 0 0,-1-1-1,0 1 1,0-1-1,0 1 1,0-1 0,-1 0-1,1 1 1,-1-1-1,0 1 1,-1-3 0,1 2 11,0 3 26,0 1-53,0 0 0,0 0 48,0 0-48,-9 18-5,1-1 134,-2 0 0,-7 11-113,-13 22-104,21-34 78,-1 0 0,-1-1 0,-6 8 26,4-6 53,1 1-1,-2 3-52,7-10-13,0 0 0,-1-1 0,0 0 1,0 0-1,-1-1 0,-1 0 0,0 0 0,0-1 0,0-1 0,-1 0 0,0 0 0,-7 3 13,3-4-10,0-1-1,-1 0 0,1-1 1,-1-1-1,0 0 0,0-1 1,0-1-1,-10 0 11,-106 7-75,73-11 15,0-2 0,-20-6 60,1 0-45,53 7 76,1 0 0,-1-2 0,1-1 0,0 0 0,-10-7-31,-59-18-91,85 29 147,14 6 71,16 4 79,239 48-339,-226-48 126,-8-2-32,-1 1 0,24 10 39,-39-12-47,1 0 1,-1-1-1,1 0 1,0-1-1,-1 0 1,1 0-1,2-1 47,-14-1-7,1 0 0,-1 0 0,0 0 0,0 0 0,0 0 0,1-1 0,-1 1 0,0 0 0,0 0 0,0 0 0,1 0 0,-1 0 0,0 0 0,0 0 0,0 0 0,0 0 0,1 0 0,-1-1 0,0 1 1,0 0-1,0 0 0,0 0 0,0 0 0,1 0 0,-1-1 0,0 1 0,0 0 0,0 0 0,0 0 0,0-1 0,0 1 0,0 0 0,0 0 0,0 0 0,0-1 0,0 1 0,0 0 0,0 0 0,0 0 0,0-1 0,0 1 0,0 0 0,0 0 0,0 0 0,0-1 0,0 1 0,0 0 0,0 0 7,-6-11-209,2 8 176,0 1 0,0-1 0,0 1-1,0-1 1,-1 1 0,1 1-1,0-1 1,-5-1 33,-41-8-2,42 10 9,-61-9-50,-56-1 43,-24-2 70,127 10-64,-9-1-20,1 1 0,-10 1 14,37 1 68,5-1-63,10 0-19,392 2-194,-370 1 140,0 3 0,0 0 0,0 2 0,10 4 68,-33-7-66,-4-1 40,-1 0 0,1-1-1,-1 0 1,1-1 0,0 1 26,-6-1-187,-3 0 152,1 0-1,-1 0 1,1 0-1,-1 0 1,1 0-1,-1 0 1,1-1-1,-1 1 1,1 0-1,0-1 1,-1 1-1,1-1 1,-1 0 35,-2 0-40,-13-2 28,0 0 0,0 1 0,0 1 0,-1 0 0,-16 2 12,-1 0-68,-11-2 56,12 0 101,0 2-1,-16 3-88,42-3 115,10 1-22,14 0-55,29-5-256,0-2 1,-1-1 0,0-3 0,17-6 217,72-14-11,-100 22-60,-20 4 44,0 0-1,-1 1 0,1 1 0,1 0 28,-13 2-152,-6 1 39,-12 3-40,15-4 134,-210 65-328,171-53 454,39-12-176,9-7-177,13-5 36,1 0 0,0 0 0,11-2 210,15-7-132,178-81 132,-221 99 4,0 0 0,0 0 0,1 1 0,-1-1 0,0 1 0,1 0 0,-1 0 0,4 0-4,-22 14-326,-37 24 190,-2-3 0,-14 6 136,26-16-16,4-2-229,-2-1 0,0-2-1,-2-1 1,-24 6 245,40-19-663,25-5 650,0 0 0,-1 0 0,1 0 0,0 0 0,0 0 0,0 0 0,0 0 0,-1 0 0,1 0 0,0 0 0,0 0 0,0 0 0,0 0 0,0 0 0,-1 0 0,1 0 0,0-1 0,0 1 0,0 0 0,0 0 0,-1 0 0,1 0 0,0 0 0,0 0 0,0 0 0,0 0 0,0-1 0,0 1 0,0 0 0,0 0 0,-1 0 0,1 0 0,0-1 0,0 1 0,0 0 0,0 0 0,0 0 0,0 0 13,8-11-272,25-18 232,0 2 1,2 2 0,1 1 0,5-1 39,156-79-40,-155 84-25,29-14 348,-63 27-113,-7 7-169,-1 0 1,0 0 0,0 0-1,0 0 1,0 0-1,0 0 1,0 0-1,0 0 1,0 0-1,0 0 1,0 0-1,0-1 1,0 1-1,1 0 1,-1 0-1,0 0 1,0 0-1,0 0 1,0 0-1,0 0 1,0 0-1,0 0 1,0 0-1,0-1 1,0 1-1,0 0 1,0 0-1,0 0 1,0 0-1,0 0 1,0 0-1,0 0 1,0 0-1,0 0 1,0-1-1,0 1 1,0 0-1,0 0 1,0 0-1,0 0 1,-1 0-1,1 0 1,0 0-1,0 0 1,0 0 0,0 0-1,0 0 1,0 0-1,0 0 1,0-1-1,0 1 1,0 0-1,0 0 1,0 0-1,-1 0 1,1 0-1,0 0 1,0 0-1,0 0 1,0 0-1,0 0 1,0 0-1,0 0 1,0 0-2,-22 7 53,2 1-37,-36 12 144,1 2 0,-27 16-160,12-5 85,5-5-14,-2-2 1,-1-3-1,-47 8-71,45-14-107,56-16-28,14-1 131,0 0 0,0 0 1,-1 0-1,1-1 0,0 1 0,0 0 0,0 0 0,-1 0 0,1 0 0,0 0 0,0 0 0,0 0 0,0 0 0,-1-1 0,1 1 1,0 0-1,0 0 0,0 0 0,0 0 0,0-1 0,-1 1 0,1 0 0,0 0 0,0 0 0,0-1 0,0 1 0,0 0 0,0 0 1,0 0-1,0-1 0,0 1 4,0-1-7,1 0 1,-1 0-1,1-1 0,-1 1 1,1 0-1,0 0 1,-1 0-1,1 0 1,0 0-1,0 0 0,0 0 1,0 0-1,0 0 1,0 0-1,0 1 1,0-1-1,1 0 7,35-23 1,1 2 0,18-7-1,0 0 46,182-99-99,-116 73 138,-109 48-21,0 0 0,1 2 0,4-2-64,-86 33 6,-15 11-6,8-4 69,-24 6-69,16-10 54,25-8-12,0-2 0,-4-2-42,53-17-67,12-3 31,16-6 38,347-120 163,-309 111-140,2 3 0,0 3 0,59-6-25,-113 18 3,0-1 28,1 1 1,-1 0-1,1 0 1,-1 0-1,4 1-31,-9-1 1,0 1 1,1-1-1,-1 0 1,0 0-1,0 0 1,0 0-1,1 0 1,-1 0-1,0 0 1,0 0-1,0 0 1,0 0-1,0 0 1,1 0-1,-1 0 1,0 1-1,0-1 1,0 0-1,0 0 1,0 0-1,0 0 1,1 0-1,-1 1 1,0-1-1,0 0 1,0 0-1,0 0 1,0 0-1,0 1 1,0-1-1,0 0 1,0 0-2,0 1-8,-1 0 1,1 0-1,-1 0 1,1 0-1,-1 0 1,1-1-1,-1 1 1,1 0-1,-1 0 0,0-1 1,1 1-1,-1 0 1,0-1-1,0 1 1,0-1-1,0 1 1,1-1-1,-1 1 0,0-1 1,0 0-1,-1 1 8,-1 0-23,0 0-1,0 0 0,0 0 0,0 0 0,0 0 0,0-1 1,-2 0 23,5 0 0,0 0-1,0 0 1,0 0 0,0 0 0,0 0 0,-1 0 0,1 0 0,0 0 0,0 0 0,0 0 0,0 0-1,0 0 1,0 0 0,0 0 0,0 0 0,-1 0 0,1 0 0,0 0 0,0 0 0,0 0 0,0 0-1,0 0 1,0 0 0,0-1 0,0 1 0,0 0 0,0 0 0,0 0 0,0 0 0,-1 0 0,1 0-1,0 0 1,0 0 0,0-1 0,0 1 0,0 0 0,0 0 0,0 0 0,0 0 0,0 0 0,0 0-1,0 0 1,0-1 0,0 1 0,0 0 0,0 0 0,0 0 0,1 0 0,-1 0 0,0 0 0,0 0-1,0 0 1,0-1 0,0 1 0,0 0 0,0 0 0,0 0 0,0 0 0,4-5 0,14-6 58,1 1-1,0 0 0,0 2 1,9-3-58,-18 8 37,-1-1 0,0 0 1,0-1-1,0 0 0,0-1 1,-1 0-1,4-3-37,-5 4 244,0 1-1,0-1 1,6-1-244,-7 3 243,-5 3-225,-1 0 0,1 0 0,-1-1 0,1 1 0,-1 0 0,1 0 0,-1-1 0,0 1 0,1 0 0,-1 0 0,1-1 0,-1 1 0,0 0 0,1-1 0,-1 1 0,0-1 0,0 1 0,1 0 0,-1-1 0,0 1 0,0-1 0,0 1 0,1-1 0,-1 1 0,0-1 0,0 1 0,0-1 0,0 1 0,0-1 0,0 1 0,0-1 0,0 1 0,0 0 1,0-1-1,0 1 0,0-1 0,-1 1 0,1-1-18,-2-1 51,-1 1 1,1-1 0,0 1 0,-1 0-1,0 0 1,1 0 0,-1 0-1,0 1 1,1-1 0,-2 0-52,-3 1 146,0-1 0,1 0 0,-1-1 0,0 1 0,-2-2-146,3 1 65,-1 0 0,-1 0 0,1 1 1,0 0-1,-4 0-65,-125 1 501,64-5-261,66 5-262,1-1-1,-1 0 1,0 0-1,1 0 1,-2-1 22,1 0 2,1 1 0,0-1 0,-1 2 1,1-1-1,-2 0-2,-5 1 74,0-1 0,1-1 0,-2 0-74,1 0 81,1 0-1,-1 1 1,-1 0-81,-114 1 96,124 1-89,-1-1 0,1 0 1,0 1-1,0 0 0,0 0 0,0 0 1,0 0-1,-1 1-7,1 0 7,0-1 1,0 0-1,0 0 1,0 0-1,0 0 0,0-1 1,0 1-1,-2-1-7,0 1-4,-1-1-1,0 1 1,1 1-1,-1-1 1,1 1-1,-2 0 5,-27 7 49,-4-1 117,28-6-190,0 0 0,0 0-1,1-1 1,-4 0 24,12-1 48,1 0 0,0 0 26,0 0-20,5 4-28,8-5-44,-1 0-1,1-1 1,-1-1-1,1 0 1,-1-1-1,6-3 19,21-5 69,-37 11-65,15-4 21,-1 1 0,1 0-1,0 1 1,0 1 0,11 0-25,-15 2 41,0 1 0,0 0 1,0 0-1,11 4-41,-12-3 0,-1 0 0,1-1 0,2-1 0,27 4 0,20 3-178,-33-5 351,19 5-173,22 3 30,-15-4-55,-21 0 25,-30-5 1,8 0 9,-11-1 27,0 0-53,0 0-21,0 0-33,0 0-47,-1 0 5,-15 1 89,-39-1-70,1-3 1,-9-2 92,12 1-1,34 4 26,0-1-1,-10-2-24,5 0-15,1 1 0,-1 1 0,-16 1 15,7 1 45,15 0-39,0 0-1,0 2 1,0 0-1,1 1-5,-34 5 80,-59 13-72,66-12-79,-1-2 0,-13 0 71,-109 2 27,147-8 17,0 0 0,0 2 0,1 0 0,-3 2-44,15-4-3,-1-1 0,0 1 0,1-1 0,-1 0 0,0-1 0,0 1 0,0-1 2,-9 1-128,13-1 131,0 1 1,-1-1 0,1 0 0,-1 0 0,1 0 0,-1 0 0,1-1 0,-2 1-3,-29-4-155,47 3 112,1 1 0,0 1-1,-1 0 1,1 2 0,0-1 0,6 3 43,21 4-55,69 10 59,-28-3 29,77 3-33,-127-18-26,-16-1 4,1 0 1,12 4 21,-11-2 30,-16-2-49,0 0 0,0 0 1,0 1-1,0-1 0,-1 1 0,1-1 1,0 1-1,0 0 0,-1 0 1,1 0-1,0 1 0,-1-1 0,1 1 1,-1-1-1,1 1 19,-1 0-37,0 0 0,0 0 0,1 0 0,-1 1-1,-1-1 1,1 0 0,0 1 0,-1-1 0,1 1 0,-1 0 37,0-2-21,-1 1 1,0-1-1,0 0 0,0 0 1,0 0-1,0 1 1,0-1-1,0 0 0,-1 0 1,1 0-1,0 1 0,-1-1 1,1 0-1,-1 0 0,1 0 1,-1 0-1,0 0 1,1 0-1,-1 0 0,0 0 1,0 0-1,1 0 0,-1 0 1,0-1-1,0 1 1,0 0-1,0 0 21,-5 3-10,0 0-1,-1 0 1,1 0-1,-1 0 1,1-1 0,-1 0-1,0-1 1,-2 1 10,-59 14-79,65-16 70,-61 9-222,-1-2 0,0-3 0,-52-3 231,113-2-66,0 0 0,0 0 1,0 0-1,0-1 0,0 0 0,0 1 0,0-2 1,0 1-1,-1-1 66,16-3-448,41-5-543,50-2 991,-83 10-92,11-1-12,66-6-32,20 3 136,-114 6-7,1 0-1,-1 0 1,0 1-1,0-1 1,0 0-1,0 1 1,0 0-1,0-1 1,0 1-1,1 0 8,-3-1-4,0 1-1,1-1 1,-1 0-1,0 0 0,0 0 1,1 1-1,-1-1 1,0 0-1,0 0 0,0 0 1,0 1-1,1-1 1,-1 0-1,0 0 1,0 1-1,0-1 0,0 0 1,0 0-1,0 1 1,0-1-1,0 0 0,1 1 1,-1-1-1,0 0 1,0 0-1,0 1 1,0-1 4,-1 1-10,1-1 1,0 1 0,-1 0 0,1 0 0,-1-1 0,1 1-1,0-1 1,-1 1 0,1 0 0,-1-1 0,0 1 0,1-1 0,-1 1-1,1-1 1,-2 1 9,-8 5-41,-1 0 0,1-1 0,-2 0 0,1-1 0,0 0 0,-13 2 41,5 0-36,-290 73 25,262-70-240,-1-1 1,-32 0 250,77-8-68,0 1 0,0-1 0,0 0 0,0 0 1,0-1-1,0 1 0,0-1 0,1 1 0,-1-1 0,0 0 1,0 0-1,0 0 68,2 0-18,1 1 1,-1 0-1,1-1 1,-1 1-1,1-1 1,-1 1-1,1-1 1,0 1-1,-1-1 1,1 1-1,-1-1 1,1 1-1,0-1 1,0 1-1,-1-1 1,1 0-1,0 1 1,0-1-1,0 1 1,0-1-1,0 0 1,-1 1 17,2-2-5,-1 0 0,0 1 0,0-1 0,1 1 0,-1-1 0,1 1 0,-1-1 0,1 1 0,0-1 0,-1 1 0,1-1 0,1 0 5,4-6-8,-1 1 0,1 0-1,1 1 1,-1-1 0,1 1-1,1 0 1,-1 1 0,1 0 0,0 0-1,1-1 9,20-8 23,0 2-1,10-3-22,-7 2-21,21-7-3,58-26 64,-16 8 78,-99 40-49,-1-1 1,0 1-1,1-1 1,-1 0-1,-1 0-69,-18 5 175,-44 15 361,-70 23 502,123-38-1014,-170 57 200,150-53-342,-1-2 0,0-1 0,0-1 0,-8-2 118,5-4-582,39 0 580,0 0 1,0 0-1,0 0 0,0 0 0,0 0 0,1 0 0,-1 0 1,0 0-1,0 0 0,0 0 0,0 0 0,0 0 0,0 0 0,0-1 1,0 1-1,0 0 0,0 0 0,0 0 0,0 0 0,0 0 0,0 0 1,0 0-1,0 0 0,1 0 0,-1 0 0,0-1 0,0 1 0,0 0 1,0 0-1,0 0 0,0 0 0,0 0 0,0 0 0,0 0 0,0 0 1,0-1-1,-1 1 0,1 0 0,0 0 0,0 0 0,0 0 0,0 0 1,0 0-1,0 0 0,0 0 0,0 0 0,0 0 0,0 0 0,0-1 1,0 1-1,0 0 0,0 0 0,0 0 0,-1 0 0,1 0 0,0 0 1,0 0-1,0 0 0,0 0 0,0 0 0,0 0 0,0 0 0,0 0 1,0 0-1,0 0 0,-1 0 0,1 0 0,0 0 0,0 0 2,6-5-5,0 1-1,-1 0 0,2 0 1,-1 0-1,0 1 0,1 0 1,0 0-1,4-1 6,7-3-3,25-12 38,2 2 0,11-1-35,-29 8 92,-23 8-74,1 0 0,-1 0 0,1 1 0,-1 0 0,1 0 0,0 0 0,3 0-18,-13 10-96,-1-4 90,0 1-1,-1-1 1,0 0-1,0 0 1,-1-1-1,-4 3 7,-50 20 12,60-26-17,-109 43 203,-26 2-198,56-20 50,-61 18-314,121-43-115,15-4 223,6 3 150,0 0 0,0-1 0,0 1 1,0 0-1,0-1 0,0 1 0,0 0 0,1-1 0,-1 1 0,0 0 0,0-1 0,0 1 0,0 0 0,1 0 0,-1-1 0,0 1 0,0 0 0,1 0 0,-1-1 0,0 1 0,0 0 0,1 0 0,-1-1 6,9-4-11,1-1 0,-1 1 0,1 0-1,0 1 1,0 1 0,1-1 0,-1 1 0,1 1 11,5-3-17,41-11 161,1 2 0,42-5-144,-99 19 7,0 0 0,0 0 0,0-1 0,0 1 0,0 0 0,-1 0 0,1 0 0,0 0 0,0 1 0,0-1 0,0 0 0,0 0 0,0 0 0,-1 1 0,1-1 0,0 0 0,0 1 0,0-1 0,0 1-7,-1-1 2,0 1 0,0-1-1,0 0 1,0 1 0,0-1 0,1 1-1,-1-1 1,0 0 0,0 1-1,0-1 1,0 1 0,0-1 0,0 1-1,0-1 1,-1 0 0,1 1-1,0-1 1,0 1 0,0-1 0,0 0-1,0 1 1,-1-1 0,1 0-1,0 1 1,0-1 0,-1 1-2,-1 2-7,-1 0 0,0 0-1,0 0 1,0 0 0,0 0 0,0-1 0,-1 1 7,-29 17 245,-1-2 0,-1-2 1,-30 10-246,-27 12 208,70-27-249,0-1 1,-1-2-1,0 0 1,-1-2-1,-6 1 41,29-7-1,1 1 0,-1-1 0,0 0 0,1 0-1,-1 0 1,1 0 0,-1 0 0,1 0 0,-1 0 0,0 0 0,1 0 0,-1 0 0,1 0-1,-1 0 1,1 0 0,-1 0 0,1-1 0,-1 1 0,0 0 0,1 0 0,-1-1 0,1 1-1,-1-1 2,1 1-3,0 0 0,0-1 0,0 1 0,0-1-1,0 1 1,0-1 0,1 1 0,-1-1 0,0 1-1,0-1 1,0 1 0,0 0 0,0-1 0,1 1-1,-1-1 1,0 1 0,0 0 0,1-1-1,-1 1 1,0 0 0,1-1 0,-1 1 3,25-22-107,19-11-639,27-14 746,-45 35-171,-21 12 137,-16 8 9,-16 8 25,-1-1 0,-1-1 0,0-2 0,0 0 0,-4-2 0,6-5-99,12-6 24,15 1 72,0 0 0,-1 0 1,1 0-1,0 0 1,0 0-1,-1-1 0,1 1 1,0 0-1,-1 0 0,1 0 1,0-1-1,0 1 1,-1 0-1,1 0 0,0-1 1,0 1-1,-1 0 0,1-1 1,0 1-1,0 0 1,0-1-1,0 1 0,0 0 1,0-1-1,-1 1 1,1 0-1,0-1 0,0 1 1,0-1 2,0 0-8,1 0 1,-1 0 0,0 0 0,1 0 0,-1 0-1,1 0 1,-1 0 0,1 0 0,-1 0-1,1 0 1,0 0 0,-1 1 0,1-1-1,0 0 1,0 0 0,0 0 0,0 0 7,3-2-37,15-14-217,2 0-1,0 1 1,0 2 0,10-5 254,7-6-45,-13 8 63,-7 4 22,1 0 1,0 2-1,9-4-40,-164 73 101,91-40-86,0-3-1,-1-1 0,-3-2-14,45-11-10,2 0-3,0-1 1,0 1-1,0-1 1,0 1-1,0-1 0,0 0 1,0 0-1,0 0 1,0 0-1,0 0 1,0 0-1,0-1 0,0 1 1,0 0-1,0-1 1,0 0-1,0 0 13,1 1-2,1 0 1,0-1-1,0 1 0,0 0 0,0 0 1,-1-1-1,1 1 0,0 0 0,0 0 1,0-1-1,0 1 0,0 0 0,0-1 1,0 1-1,0 0 0,0 0 0,0-1 1,0 1-1,0 0 0,0-1 0,0 1 1,0 0-1,0-1 0,0 1 0,0 0 0,1 0 1,-1-1-1,0 1 0,0 0 0,0 0 1,0-1-1,0 1 0,1 0 0,-1 0 1,0 0-1,0-1 2,9-7 18,-7 7-16,35-28 10,1 1 0,2 2 0,1 2-1,16-5-11,-29 14 23,9-4-20,-15 8 142,0-1 0,11-8-145,-30 17 165,-32 18 171,-83 50 38,71-45-362,-1-2 1,-1-2-1,-25 6-12,52-21-124,13-5 5,7-7-86,3 4 110,0 0 1,1 1-1,-1 0 0,1 0 0,5-2 95,3-4-54,9-4 5,0 0-1,6-1 50,-13 8 41,0-1 0,-1-1 1,-1 0-1,0-2 0,8-7-41,-24 20-2,0 0 0,0 0 0,0 0 0,0 0 0,0 0 0,0 0 0,0 0 0,0 0 0,0 0 0,0 0 0,0 0 0,0 0 0,0 0 0,0 0 0,0 0 0,0 0 0,0 0-1,0 0 1,0 0 0,0 0 0,0-1 0,0 1 0,0 0 0,-1 0 0,1 0 0,0 0 0,0 0 0,0 0 0,0 0 0,0 0 0,0 0 0,0 0 0,0 0 0,0 0 2,-10 5-19,-11 8 21,7-5-25,-1-1 0,1-1 0,-1 0 0,-13 4 23,-14 1 12,-5-1-12,14-5-15,30-4-2,1-1 0,-1 0 0,1 0 0,-1 0 0,1-1 0,-1 1 0,1-1 0,-1 1 0,1-1 0,-1 0 0,0 0 17,3 1-4,0 0 0,0 0 0,0-1 0,-1 1 0,1 0 1,0 0-1,0 0 0,0-1 0,0 1 0,-1 0 0,1 0 0,0-1 1,0 1-1,0 0 0,0 0 0,0-1 0,0 1 0,0 0 0,0 0 1,0-1-1,0 1 0,0 0 0,0 0 0,0-1 0,0 1 0,0 0 1,0 0-1,0-1 0,0 1 0,0 0 0,0 0 0,0-1 0,0 1 1,0 0-1,1 0 0,-1-1 0,0 1 0,0 0 0,0 0 0,0 0 1,1-1-1,-1 1 0,0 0 0,0 0 0,1 0 0,-1 0 0,0-1 4,7-4-5,0 0-1,0 1 1,1 0-1,1-1 6,18-10-20,-9 3 15,-2 1 5,1 1-1,9-4 1,27-14 8,7-2 272,-53 28-180,-9 5-92,-13 8-9,-172 75 6,133-69-117,52-16 70,4-1 27,0-1 1,0 0-1,0 0 1,0 1-1,-1-1 1,1 0-1,0-1 1,0 1 0,-1 0-1,2-1 15,2-2-37,29-17-217,2 1 0,20-7 254,12-7-350,-51 27 595,-51 22-213,-54 17-144,-75 15 112,151-43-1,0-2 0,0 1 0,0-1 0,0-1 0,-3 0 1,14-1 0,1 0 0,0 0 0,0 0-1,0 0 1,-1 0 0,1 0 0,0 0 0,0 0 0,0 0 0,-1 0 0,1 0 0,0 0 0,0 0 0,0 0-1,-1 0 1,1 0 0,0 0 0,0 0 0,0 0 0,-1 0 0,1 0 0,0 0 0,0 0 0,0-1 0,0 1-1,-1 0 1,1 0 0,0 0 0,0 0 0,0 0 0,0 0 0,0-1 0,-1 1 0,1 0 0,0 0 0,0 0 0,0 0-1,0-1 1,0 1 0,0 0 0,0 0 0,0 0 0,0-1 0,0 1 0,0 0 0,0 0 0,0 0 0,0-1-1,0 1 1,0 0 0,0 0 0,0 0 0,0-1 0,0 1 0,0 0 0,0 0 0,0 0 0,0-1 0,0 1 0,0 0-1,1 0 1,-1 0 0,0 0 0,0-1 0,0 1 0,0 0 0,2-2 0,0 0 0,-1 1 0,1-1 0,0 1 0,0-1 0,0 1 0,0-1 0,1 1 0,49-24 9,54-17-9,-101 41 2,15-7 33,9-3 108,1 1 0,0 1 0,27-4-143,-57 13 1,1 0 1,-1-1-1,0 1 1,0 0-1,0 0 0,0 0 1,0 0-1,1 0 0,-1 0 1,0 0-1,0 0 1,0 0-1,0 0 0,0 0 1,1 0-1,-1 0 1,0 0-1,0 0 0,0 0 1,0 0-1,1 0 0,-1 0 1,0 0-1,0 0 1,0 0-1,0 0 0,0 0 1,1 0-1,-1 0 0,0 1 1,0-1-1,0 0 1,0 0-1,0 0 0,0 0 1,0 0-1,1 0 0,-1 0 1,0 1-1,0-1 1,0 0-1,0 0 0,0 0 1,0 0-1,0 0 0,0 1 1,0-1-1,0 0 1,0 0-1,0 0 0,0 0 1,0 0-1,0 1 0,0-1 1,0 0-1,0 0-1,-8 11-12,-16 10-16,13-12 2,-1-1 0,0 0 0,-1-1 0,0-1 0,0 1-1,0-2 1,-1 0 0,0-1 0,0 0 0,0-1-1,-8 0 27,32-11-210,1-2 138,24-10 57,1 2 0,1 2 1,0 1-1,34-8 15,-59 21 21,-7 0 7,0 1 1,-1-1-1,1 0 1,0 0 0,0 0-1,0-1-28,-57 19-64,5 1 75,-5-2-11,34-11-10,0 0 1,0-1 0,0-1-1,-14 0 10,30-2-11,0 0 0,-1-1 0,1 1 0,0 0 0,-1-1 0,1 1 0,0-1 0,-1 0 11,3 1-1,0 0-1,0 0 1,0 0 0,-1 0 0,1 0 0,0 0 0,0-1 0,0 1 0,-1 0 0,1 0 0,0 0 0,0-1 0,0 1 0,0 0 0,-1 0 0,1 0 0,0-1 0,0 1 0,0 0 0,0 0 0,0-1 0,0 1 0,0 0 0,0 0 0,0 0 0,0-1 1,5-8 14,0 6 6,0 0-1,1 0 1,-1 0-1,0 0 1,1 1-1,0 0 1,-1 0-1,1 1 1,0-1-1,2 1-19,5-2 24,30-7 84,0 1 0,0 2 0,1 3 0,24 0-108,-57 6 96,-8 3-33,-4-4-58,1 0 0,-1 1-1,1-1 1,-1 0 0,0 0 0,1 0-1,-1 1 1,0-1 0,0 0 0,0 0-1,0 0 1,-1 0-5,-32 26 29,-28 11 246,-19 6-275,77-42 2,-7 5-30,11-7 28,0 0 0,0 0 0,0 0-1,0 1 1,0-1 0,0 0 0,0 0 0,0 0 0,0 0 0,0 0 0,0 0 0,0 0 0,0 0 0,0 0 0,0 0 0,0 0 0,1 0 0,-1 0-1,0 0 1,0 1 0,0-1 0,0 0 0,0 0 0,0 0 0,0 0 0,0 0 0,0 0 0,0 0 0,0 0 0,0 0 0,0 0 0,0 0 0,0 0 0,0 0-1,1 0 1,-1 0 0,0 0 0,0 0 0,0 0 0,0 0 0,0 0 0,0 0 0,0 0 0,0 0 0,0 0 0,0 0 0,0 0 0,0 0 0,1 0-1,-1 0 1,0 0 0,0 0 0,0 0 0,0 0 0,0 0 0,0 0 0,0 0 0,0 0 0,0 0 0,0-1 0,0 1 0,0 0 0,0 0 0,0 0 0,0 0-1,21-7-14,-7 1 2,1 0 0,0 1 0,0 1 0,0 0 0,0 1 0,4 0 13,0 0 14,23-5 58,1 2-1,0 2 0,9 2-71,-50 3-2,-5 3-6,-13 5-52,-95 38-57,-109 30 117,216-76-9,-1 1-1,0-1 0,1 0 0,-1 0 0,0 0 0,0-1 0,0 1 10,5-1 0,0 0 1,0 0 0,0 0 0,0 0-1,0 0 1,0 0 0,0-1 0,0 1-1,0 0 1,0 0 0,0 0 0,0 0-1,0 0 1,0 0 0,0 0 0,0 0-1,0 0 1,0 0 0,0 0-1,0 0 1,0 0 0,0 0 0,0 0-1,0 0 1,0 0 0,0-1 0,0 1-1,0 0 1,0 0 0,0 0 0,0 0-1,0 0 1,0 0 0,0 0 0,0 0-1,0 0 1,0 0 0,0 0-1,0 0 1,0 0 0,0 0 0,0 0-1,0 0 1,0 0 0,0 0 0,-1 0-1,1 0 1,0 0 0,0 0 0,0 0-1,11-6 2,22-7-42,-24 9 30,19-9-33,-12 7 40,-1-1 1,1 2-1,0 0 1,11-2 2,2 1 73,83-17 195,85-5-268,-195 28 48,0-1-1,0 1 1,0 0 0,0 0-1,0 1 1,0-1 0,0 0-1,1 1 1,-1-1 0,0 1-1,0-1 1,0 1 0,0 0-48,-2 0 8,1-1 1,-1 0 0,0 0 0,0 0-1,0 0 1,1 1 0,-1-1 0,0 0-1,0 0 1,0 1 0,0-1 0,0 0 0,1 0-1,-1 1 1,0-1 0,0 0 0,0 0-1,0 1 1,0-1 0,0 0 0,0 0-1,0 1 1,0-1 0,0 0 0,0 0 0,0 1-1,0-1 1,0 0 0,0 1 0,0-1-1,-1 0 1,1 0-9,-1 2 7,1-1 0,-1 0 0,0 0 0,0 0 0,0 0 0,0 0 1,-1 0-1,1 0 0,0 0 0,-1 1-7,-8 3 19,0 1 1,0-1-1,-6 1-19,-36 19 22,-32 13 303,7-6-232,-8 4-229,-34 6 136,107-39-62,12-4 62,0 1 1,0 0-1,0 0 0,0 0 0,0 0 0,-1 0 0,1 0 1,0 0-1,0 0 0,0 0 0,0 0 0,0 0 1,0 0-1,0-1 0,0 1 0,0 0 0,0 0 0,0 0 1,0 0-1,0 0 0,0 0 0,0 0 0,0 0 1,0 0-1,0 0 0,0-1 0,0 1 0,0 0 0,0 0 1,0 0-1,0 0 0,0 0 0,0 0 0,0 0 1,0 0-1,0 0 0,1 0 0,-1 0 0,0-1 1,0 1-1,0 0 0,0 0 0,0 0 0,0 0 0,0 0 1,0 0-1,0 0 0,0 0 0,0 0 0,0 0 1,1 0-1,-1 0 0,0 0 0,0 0 0,0 0 0,22-15 63,-11 9-54,0 1-1,1 0 1,-1 0-1,1 1 1,4 0-9,368-77 34,-357 76-4,19-7 51,-35 9 1,1 0 0,-1 0 0,1 1 0,-1 1-1,4 0-81,-14 1 13,-1 0 0,1 0 0,0 0 0,0 0 0,-1 0 0,1 0 0,0 0 0,0 0 0,-1 0 0,1 0-1,0 1 1,0-1 0,-1 0 0,1 0 0,0 1 0,-1-1 0,1 1 0,0-1 0,-1 1 0,1-1 0,-1 1 0,1-1 0,-1 1-1,1-1 1,-1 1 0,1 0 0,-1-1 0,0 1-13,1 0 3,-1 0 1,0 0-1,0-1 0,0 1 0,-1 0 1,1 0-1,0 0 0,0 0 0,0-1 1,-1 1-1,1 0 0,0 0 0,-1-1 0,1 1 1,-1 0-1,1 0 0,-1-1 0,1 1 1,-1 0-1,1-1 0,-1 1 0,0-1 1,1 1-1,-1-1 0,0 1-3,-11 6-11,1 0 0,-1-1 0,0 0-1,0-1 1,-1-1 0,0 0 0,-4 1 11,-18 6 41,-135 47-31,122-42 27,-199 61-164,239-74 102,7-3 19,0 1 0,0-1 0,0 1 0,-1-1 0,1 0 0,0 1 0,0-1 0,0 0 0,-1 0 0,1 0 0,0 0 0,0 0 0,-1 0 0,1 0 0,0 0 0,0-1 0,-1 1 0,1 0 0,-1-1 6,2 1-4,0 0 0,0 0 1,0 0-1,0 0 0,0-1 0,0 1 1,0 0-1,-1 0 0,1 0 0,0 0 1,0 0-1,0 0 0,0 0 0,0-1 0,0 1 1,0 0-1,0 0 0,0 0 0,0 0 1,0 0-1,0-1 0,0 1 0,0 0 1,0 0-1,0 0 0,0 0 0,0 0 0,0 0 1,0-1-1,0 1 0,0 0 0,0 0 1,0 0-1,0 0 0,0 0 0,0 0 0,1-1 1,-1 1-1,0 0 0,0 0 0,0 0 1,0 0-1,0 0 0,0 0 0,0 0 1,0 0-1,1 0 0,-1 0 0,0-1 0,0 1 4,10-8-52,-8 7 37,17-11-30,0 0 0,1 2-1,1 0 1,9-2 45,90-31-60,-86 32 77,208-75 106,-207 70-56,-30 13-17,1 0 1,-1 0 0,1 0-1,0 1 1,2 0-51,-32 9-47,-1 0 94,-19 3-47,-41 8 137,-18 9-137,33-8-85,0-3 1,-28 1 84,94-16-33,-2 0-51,1-1-1,-1 0 1,0 0 0,1 0-1,-1 0 1,-1-1 84,6 1-6,1 0-1,0 0 1,0 0 0,-1 0-1,1 0 1,0 0 0,0 0-1,-1 0 1,1 0 0,0-1 0,0 1-1,0 0 1,-1 0 0,1 0-1,0 0 1,0 0 0,0 0-1,-1-1 1,1 1 0,0 0-1,0 0 1,0 0 0,0-1-1,-1 1 1,1 0 0,0 0-1,0 0 1,0-1 0,0 1 0,0 0-1,0 0 1,0-1 0,0 1-1,0 0 1,0 0 0,0-1-1,0 1 1,0 0 0,0 0-1,0-1 1,0 1 0,0 0-1,0 0 1,0-1 0,0 1-1,0 0 1,0 0 0,0-1 0,0 1-1,0 0 1,1 0 0,-1 0-1,0-1 1,0 1 6,2-2-16,-1 0 0,1-1 0,0 1 0,0 0 0,0 0 0,0 0 0,1 0 16,8-6-18,0 0 1,1 1 0,0 0-1,6-1 18,95-42 91,49-12-91,-147 57 1,21-7 70,-2-2 1,9-5-72,-34 13 105,-15 5-85,-23 8 10,-100 30 258,-35 1-288,100-26 16,-26-1-16,74-10-111,-1 0 1,0-1 0,-13-1 110,30 1-12,0 0 0,-1 0 0,1 0 0,0 0 0,-1 0-1,1 0 1,0 0 0,-1 0 0,1 0 0,0-1 0,-1 1 0,1 0 0,0 0 0,0 0 0,-1 0 0,1 0 0,0 0-1,-1-1 1,1 1 0,0 0 0,0 0 0,-1-1 0,1 1 0,0 0 0,0 0 0,0-1 0,0 1 0,-1 0-1,1 0 1,0-1 0,0 1 0,0 0 0,0-1 0,0 1 0,0 0 0,0-1 0,0 1 0,-1 0 0,1-1-1,0 1 1,1 0 0,-1-1 0,0 1 0,0 0 0,0 0 0,0-1 0,0 1 0,0 0 0,0-1 0,0 1-1,0 0 1,1-1 0,-1 1 0,0 0 0,0 0 0,0-1 0,1 1 0,-1 0 0,0 0 0,0 0 0,1-1-1,-1 1 1,0 0 0,0 0 0,1 0 12,18-17-272,-17 16 247,8-6-34,1 0-1,0 1 0,0 0 0,1 1 0,7-2 60,21-10 54,-14 5 21,22-5-75,-47 16-3,1 1-1,-1-1 1,0 1 0,0-1 0,0 1 0,0-1-1,0 0 1,0 0 0,0 0 0,-1 0 0,1 1-1,0-2 4,0-3-61,-11 3 38,-1 2 50,-1 2 1,1-1-1,-1 1 0,1 1 1,0 0-1,0 1 0,0 0 1,-2 2-28,-1-3 55,12-2-67,11-2-58,421-44 65,-417 44 29,85-7 202,-82 8-91,0 0 0,0 1-1,0 1 1,15 3-135,-30-4 14,1 0 0,-1-1 1,1 1-1,0 0 0,-1-1 0,0 1 0,1 0 0,-1 0 1,0 0-1,1 1 0,-1-1 0,0 0 0,0 0 0,0 1 1,0-1-1,0 0 0,0 1 0,0-1 0,-1 1 0,1-1 1,0 1-15,0 0 5,-1 1 0,1-1 1,0 0-1,-1 1 1,0-1-1,1 0 0,-1 1 1,0-1-1,0 0 1,-1 1-1,1-1 0,0 1 1,-1-1-1,1 0 1,-1 1-6,-1 0-6,0-1 0,0 0 0,0 0 1,0 0-1,0 0 0,0 0 0,-1 0 1,1-1-1,-1 1 0,1-1 1,-1 1-1,0-1 0,-1 0 6,-5 8 133,9-9-139,0 0-1,0 0 0,0 0 0,0 0 0,0 0 0,0 0 1,0 1-1,-1-1 0,1 0 0,0 0 0,0 0 0,0 0 1,0 0-1,0 1 0,0-1 0,0 0 0,0 0 0,0 0 1,0 0-1,0 0 0,0 1 0,1-1 0,-1 0 0,0 0 1,0 0-1,0 0 0,0 0 0,0 1 0,0-1 0,0 0 1,0 0-1,0 0 0,0 0 0,0 0 0,1 0 0,-1 0 1,0 1-1,0-1 0,0 0 0,0 0 0,0 0 1,0 0-1,1 0 0,-1 0 0,0 0 0,0 0 0,0 0 1,0 0-1,0 0 0,1 0 0,-1 0 0,0 0 0,0 0 1,0 0-1,0 0 0,1 0 0,-1 0 7,13-1-118,0 0 0,0-1 0,0-1 118,25-3-25,-30 5 31,64-7 554,42 1-560,-91 8 215,0 1 0,-1 1 0,8 3-215,-28-6 10,-1 0 0,0 0-1,0 0 1,0 0 0,0 1 0,0-1-1,0 0 1,0 1 0,0-1 0,0 1-1,0-1 1,0 1 0,0 0 0,0-1-1,0 1 1,0 0-10,-4 4 19,-8 1-77,-29 7-23,-1-1-1,0-2 1,-1-1 81,-36 8-129,39-8 87,-17 1 42,40-8 25,-1-1 0,0 0 1,0-1-1,-13-2-25,30 2 0,-1 1 1,0-1-1,1 0 1,-1-1-1,1 1 1,-1 0-1,0 0 1,1 0-1,-1 0 1,1 0-1,-1-1 1,1 1-1,-1 0 1,1 0-1,-1-1 1,1 1-1,-1 0 1,1-1-1,-1 1 1,1 0-1,-1-1 1,1 1-1,0-1 1,-1 1-1,1-1 1,0 1-1,0-1 1,-1 1-1,1-1 1,0 1-1,0-1 1,-1 0-1,1 1 1,0-1-1,0 1 1,0-1-1,0 1 1,0-1-1,0 0 1,0 1-1,0-1 1,0 1-1,0-1 1,1 1-1,-1-1 1,0 0-1,1-1 5,0 0-1,0 0 1,0 0 0,0 1 0,0-1-1,0 0 1,1 0 0,-1 1 0,1-1 0,-1 1-1,1-1 1,-1 1 0,2-1-5,6-3 10,1 0 0,-1 0-1,1 1 1,0 0 0,0 0 0,5 0-10,22-4 24,7 0-24,-28 6-14,50-10-6,63-9 238,19 3-218,-126 16 13,83-4 139,-105 6-153,1 0 0,0 0 0,-1 0 0,1 0 0,0 0 0,-1 0 0,1 0 0,0 0-1,-1 0 1,1 0 0,0 0 0,-1 0 0,1 1 0,0-1 0,-1 0 0,1 0 0,0 1 0,-1-1 0,1 1 0,-1-1 0,1 0 0,-1 1 0,1-1 0,-1 1 0,1-1-1,-1 1 1,0-1 0,1 1 0,-1-1 0,1 1 1,-1 0-4,-1 0-1,1 0 1,0 0-1,0 0 1,-1 0-1,1-1 1,-1 1 0,1 0-1,0 0 1,-1-1-1,1 1 1,-1 0-1,0-1 1,1 1-1,-1 0 1,0-1 0,1 1-1,-1-1 1,0 1-1,1-1 1,-1 1-1,0-1 1,0 0-1,0 1 5,-21 8-19,-1 0 0,0-1 0,0-2-1,-1 0 1,-16 1 19,16-2 16,-58 10-42,-70 15 36,147-28-23,0-1-1,1 0 0,-1 0 0,0-1 1,0 0-1,0 0 0,-3 0 14,8 0-2,-1 0 1,1 0-1,0 0 0,-1 0 0,1 0 0,0 0 0,0 0 0,-1 0 1,1 0-1,0 0 0,-1 0 0,1-1 0,0 1 0,-1 0 0,1 0 1,0 0-1,0 0 0,-1-1 0,1 1 0,0 0 0,0 0 0,-1-1 0,1 1 1,0 0-1,0 0 0,0-1 0,0 1 0,-1 0 2,7-6-14,16-5 27,26-3 50,0 1 0,34-3-63,-28 5 13,39-5 400,0 3 0,17 4-413,-93 8 12,-5 0 97,1 0-1,-1 1 1,0 0-1,0 1 1,6 1-109,-18-2 3,0 0 0,0 0 1,1 0-1,-1 0 0,0 0 0,0 0 1,0 0-1,1 0 0,-1 0 0,0 1 1,0-1-1,0 0 0,1 0 0,-1 0 0,0 0 1,0 0-1,0 0 0,0 0 0,0 1 1,1-1-1,-1 0 0,0 0 0,0 0 1,0 0-1,0 1 0,0-1 0,0 0 0,0 0 1,0 0-1,0 0 0,0 1 0,0-1 1,1 0-1,-1 0 0,0 0 0,0 1 1,0-1-1,0 0 0,0 0 0,-1 0 0,1 1 1,0-1-4,-7 9 11,-14 6-99,-43 9 66,-60 14 22,81-28-181,-8-1 181,39-7-43,3-2-3,10-3 30,12-7-2,17-5 28,0 2 0,1 0 0,1 3 0,0 0 0,0 2 0,1 1 0,18 0-10,-37 5 15,42-6 188,0 3 0,1 2-203,-52 3 24,20 2 172,-24-2-195,-1 0 0,0 1 1,1-1-1,-1 0 1,1 0-1,-1 0 0,0 0 1,1 0-1,-1 1 1,0-1-1,0 0 0,1 0 1,-1 1-1,0-1 1,1 0-1,-1 0 1,0 1-1,0-1 0,0 0 1,1 1-1,-1-1 1,0 0-1,0 1 0,0-1 1,0 1-1,0-1 1,1 0-1,-1 1 0,0-1 1,0 0-1,0 1 1,0-1-1,0 1 1,0-1-1,0 0 0,-1 1 1,1-1-1,0 0 1,0 1-1,0-1 0,0 0 1,0 1-1,0-1 1,-1 0-1,1 1 0,0-1 1,0 0-1,-1 1 1,1-1-1,0 0 1,0 0-1,-1 1 0,1-1 1,0 0-1,-1 0 1,1 1-2,-6 5 2,0-1 1,-1 1-1,1-1 1,-1 0 0,0 0-1,-1-1 1,1 0-1,-1 0 1,-2 0-3,-12 6 19,-93 54-105,-46 22 87,137-76-27,17-8-37,14-9-3,6-1 69,0 1 0,0 0 0,1 1-1,0 0 1,5 0-3,9-4 13,11-3 22,0 1-1,1 3 1,0 1 0,30-1-35,-28 0 27,-35 7-28,-7 1 1,1 1-1,-1 0 0,1 0 1,-1-1-1,1 1 1,-1 0-1,1 0 0,-1 0 1,1 0-1,-1 0 0,1 0 1,-1 0-1,1 0 0,-1 0 1,1 0-1,-1 0 1,1 0-1,-1 0 0,1 0 1,-1 1-1,1-1 0,-1 0 1,1 0-1,-1 0 1,1 1-1,-1-1 0,1 0 1,-1 1-1,1-1 0,-1 0 1,0 1-1,1-1 0,-1 1 1,0-1-1,0 1 1,1-1-1,-1 0 0,0 1 1,0-1-1,1 1 0,-1-1 1,0 1-1,0-1 1,0 1-1,0 0 1,0 0-6,0 1 1,0-1-1,0 1 1,0-1-1,-1 0 1,1 1-1,0-1 1,-1 1-1,1-1 0,-1 0 1,0 1-1,1-1 1,-1 0-1,0 0 1,0 0-1,0 0 1,0 1 5,-24 20 38,0-2 0,0-1 1,-2-1-1,-6 2-38,0 1-77,0 1 1,-15 15 76,37-27 13,10-6-18,16-9-13,1 0 33,43-13-15,3-5 0,-62 23 2,23-7 101,-22 7-93,0-1-1,0 1 1,0 0 0,0 0-1,0 0 1,0 0-1,0 0 1,0 0 0,0 0-1,0 0 1,0 0 0,0 1-1,0-1 1,0 0-1,0 1 1,0-1 0,0 1-1,0-1 1,0 1-10,0-1-2,-1 1 1,0-1-1,0 0 1,1 1-1,-1-1 1,0 0-1,0 1 0,0-1 1,0 1-1,1-1 1,-1 0-1,0 1 1,0-1-1,0 1 0,0-1 1,0 1-1,0-1 1,0 0-1,0 1 1,0-1-1,0 1 0,-1-1 1,1 1-1,0-1 1,0 0-1,0 1 1,0-1-1,-1 0 1,1 1-1,0-1 0,0 1 1,-1-1 1,-11 16-70,5-7 30,-5 8 51,0 0-1,-2 0 1,-7 6-11,20-22-64,2-5 49,-1 1 0,1-1 0,1 0 0,-1 1-1,1-1 1,-1 1 0,1-1 0,0 1 0,0 0 0,0-1 0,1 1 0,2-2 15,0-2 0,12-14-8,0 1 1,2 0 0,0 2 0,6-4 7,18-12 157,27-16-157,-55 41 32,-11 8-28,-1-1 1,0 0 0,0 0 0,1 0-1,-1-1 1,-1 1 0,1-1 0,0 1-1,2-4-4,-5 6 0,0-1 0,0 1 0,0 0 0,0 0 0,0-1 0,0 1 0,0 0 0,0-1 0,0 1 0,0 0 0,-1 0 0,1-1 0,0 1 0,0 0 0,0 0 0,0-1 0,0 1 0,0 0 0,-1 0 0,1-1 0,0 1 0,0 0 0,0 0 0,-1 0 0,1 0-1,0-1 1,0 1 0,-1 0 0,1 0 0,0 0 0,0 0 0,-1 0 0,1 0 0,0 0 0,-9-4-15,6 3 3,0 1 1,0 0-1,1-1 0,-1 2 0,0-1 0,1 0 0,-1 0 0,0 1 0,1-1 1,-1 1-1,-2 1 12,-9 1-35,-46 9 104,0 3 1,-7 5-70,-27 13 181,94-33-181,0 0 0,0 0 0,0 0 0,0 0 0,0 0-1,0 1 1,0-1 0,0 0 0,0 0 0,0 0 0,0 0 0,0 0 0,0 0 0,0 0 0,0 0 0,0 0-1,0 0 1,0 0 0,0 0 0,-1 0 0,1 0 0,0 0 0,0 0 0,0 0 0,0 0 0,0 0 0,0 0 0,0 0-1,0 0 1,0 0 0,0 0 0,0 0 0,0 0 0,0 0 0,0 0 0,0 0 0,-1 0 0,1 0 0,0 0 0,0 0-1,0 0 1,0 0 0,0-1 0,0 1 0,0 0 0,0 0 0,0 0 0,0 0 0,0 0 0,0 0 0,0 0-1,0 0 1,0 0 0,0 0 0,0 0 0,0 0 0,0 0 0,0 0 0,0 0 0,0 0 0,0-1 0,0 1 0,0 0-1,0 0 1,0 0 0,0 0 0,0 0 0,0 0 0,0 0 0,0 0 0,4-6-34,10-7-22,110-75 51,-93 65-33,-18 15 9,-1-1-1,0 0 1,-1-1 0,5-6 29,-16 16 2,0 0-1,1 0 1,-1-1-1,0 1 1,0 0-1,0 0 1,1 0-1,-1-1 1,0 1-1,0 0 1,0 0 0,0 0-1,0-1 1,1 1-1,-1 0 1,0 0-1,0-1 1,0 1-1,0 0 1,0-1 0,0 1-1,0 0 1,0 0-1,0-1 1,0 1-1,0 0 1,0 0-1,0-1 1,0 1-1,0 0 1,0-1 0,0 1-1,0 0 1,-1 0-1,1-1 1,0 1-1,0 0-1,-11-3 23,-18 6-2,-8 5 58,1 2 0,-33 14-79,-69 34-9,56-22 4,-11-1 5,29-15-122,-62 10 122,121-29-10,-25 4 42,28-4-33,0-1 1,0 0-1,0 0 1,0 0-1,0 0 0,0 0 1,0 0-1,0-1 1,0 1-1,0-1 1,-1 0 0,2 1-3,1-1 0,0 1 1,0 0-1,-1-1 1,1 1-1,0-1 1,0 1-1,0 0 1,0-1-1,-1 1 0,1-1 1,0 1-1,0 0 1,0-1-1,0 1 1,0-1-1,0 1 0,0-1 1,0 1-1,0-1 1,0 1-1,0 0 1,1-1-1,-1 1 0,0-1 1,0 1-1,0-1 3,6-12-37,-2 7 36,0-1 0,0 1 0,1 0-1,0 0 1,0 0 0,3-2 1,38-32-21,-18 17 1,-28 23 19,0 0-1,0 0 1,0 0 0,0 0 0,0 0-1,0 0 1,0 0 0,0 0-1,0-1 1,0 1 0,0 0 0,0 0-1,0 0 1,0 0 0,0 0 0,0 0-1,0 0 1,0 0 0,0-1-1,0 1 1,0 0 0,0 0 0,0 0-1,0 0 1,0 0 0,0 0 0,0 0-1,0 0 1,0-1 0,0 1-1,0 0 1,0 0 0,0 0 0,0 0-1,0 0 1,0 0 0,0 0-1,0 0 1,-1 0 0,1 0 0,0 0-1,0 0 1,0-1 0,0 1 0,0 0-1,0 0 1,0 0 0,0 0-1,0 0 1,-1 0 0,1 0 0,0 0-1,0 0 1,0 0 0,0 0 0,0 0-1,0 0 1,0 0 0,0 0-1,-1 0 1,1 0 0,0 0 0,0 0-1,0 0 1,0 0 0,0 0 0,0 1 1,-9-2-23,8 1 19,-17 1 9,0 1-1,0 1 1,1 0 0,-1 1-1,0 1-4,-46 10-87,24-7 28,-27 5 52,-1-3 0,0-4 0,-12-1 7,78-5-7,0 0-1,0 0 1,1 0 0,-1 0-1,0-1 1,0 1 0,1 0-1,-1-1 1,0 1 0,1-1-1,-1 0 1,0 1 0,0-2 7,1 2-1,1 0 1,0-1-1,0 1 1,0 0 0,0 0-1,0 0 1,-1-1-1,1 1 1,0 0-1,0 0 1,0-1 0,0 1-1,0 0 1,0 0-1,0-1 1,0 1-1,0 0 1,0 0 0,0-1-1,0 1 1,0 0-1,0 0 1,0-1 0,0 1-1,0 0 1,0 0-1,1-1 1,-1 1-1,0 0 1,0 0 0,0 0-1,0-1 1,0 1 0,15-12 18,26-14-35,-17 10 24,15-8-7,-14 13-54,-19 9 51,1 0 0,-1-1 0,0 0 0,0-1 0,0 1 0,-1-1 0,1 0 1,-1 0-1,1-1 3,-6 4 1,0 1 0,0 0 0,0 0 0,0 0 0,0 0 0,0 0 1,0 0-1,0 0 0,0 0 0,0 0 0,0 0 0,0 0 0,0 0 1,0 0-1,0 0 0,0-1 0,0 1 0,0 0 0,0 0 0,0 0 1,0 0-1,0 0 0,0 0 0,0 0 0,0 0 0,0 0 0,0 0 1,0 0-1,0 0 0,0-1 0,0 1 0,0 0 0,0 0 0,0 0 1,0 0-1,0 0 0,0 0 0,0 0 0,0 0 0,0 0 0,-1 0 1,1 0-1,0 0 0,0 0 0,0 0 0,0 0 0,0 0 0,0 0 1,0 0-1,0 0 0,0 0 0,0 0 0,0 0 0,0 0 0,-1 0 1,1 0-1,0 0 0,0 0-1,-8 0-11,-10 3-34,-111 38 195,-188 64-140,290-95-67,9-4-96,-1 0 1,-1 0 152,19-6-10,1 0 1,-1 0 0,1 0 0,-1 0-1,0 1 1,1-1 0,-1 0-1,1 0 1,-1 0 0,1 0 0,-1 0-1,0 0 1,1 0 0,-1-1 0,1 1-1,-1 0 1,1 0 0,-1 0-1,0-1 1,1 1 0,-1 0 0,1 0-1,-1-1 1,1 1 0,0 0-1,-1-1 11,1 0-9,0 1 1,0-1-1,0 0 1,0 1 0,1-1-1,-1 0 1,0 1-1,0-1 1,1 1 0,-1-1-1,0 1 1,1-1-1,-1 1 1,1-1 0,-1 1-1,1-1 1,-1 1 0,1-1-1,-1 1 1,1 0-1,-1-1 1,1 1 0,-1 0-1,1-1 1,-1 1-1,1 0 1,0 0 0,0-1 7,122-56-86,-104 43-12,-16 11 77,-10 9 28,3-2-7,0-1 0,0 0 0,-1 0 0,1-1 0,-1 1 0,0-1 0,-19 11 0,-50 33-106,-2-3-1,-2-4 0,-7-1 107,62-26-129,15-7 37,16-6-71,-2 0 134,5-2 20,0 1 1,0 0-1,-1 0 0,11 1 9,-21 0 0,0 1 0,1 0-1,-1 0 1,0 0 0,1 0-1,-1 0 1,0 0-1,1 0 1,-1 1 0,0-1-1,1 0 1,-1 0 0,0 0-1,1 0 1,-1 0 0,0 0-1,1 1 1,-1-1-1,0 0 1,1 0 0,-1 0-1,0 1 1,0-1 0,1 0-1,-1 0 1,0 1 0,0-1-1,0 0 1,0 0 0,1 1-1,-1-1 1,0 0-1,0 1 1,0-1 0,0 0-1,0 1 1,0-1 0,0 2-3,0-1 1,0 0-1,0 0 0,-1 1 1,1-1-1,0 0 0,-1 1 1,1-1-1,-1 0 0,1 0 1,-1 0 2,-19 27-43,14-20 38,-1-1-1,-1 0 1,1 0 0,-1 0-1,0-1 1,-1 0 0,0-1-1,-4 2 6,-2 2 0,14-7-1,-1-1 0,0 0-1,0 0 1,0 0 0,0 0-1,1 0 1,-1 0 0,0 0-1,0-1 1,-1 1 0,1-1-1,-1 1 2,2-1-24,1 0 0,0 0-1,0 0 1,0-1 0,0 1-1,0 0 1,0 0-1,0 0 1,-1 0 0,1 0-1,0 0 1,0 0 0,0-1-1,0 1 1,0 0-1,0 0 1,0 0 0,0 0-1,0 0 1,0-1 0,0 1-1,0 0 1,0 0 0,0 0-1,0 0 1,0 0-1,0-1 1,0 1 0,0 0-1,0 0 1,0 0 0,0 0-1,0 0 1,0-1 0,0 1-1,0 0 1,1 0-1,-1 0 1,0 0 0,0 0-1,0 0 1,0-1 0,0 1 24,4-7-2620,-3 6 2058,3-11-4216</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EA2FDCDD-7F17-734E-9F81-4886BA0C0FEC}"/>
              </a:ext>
            </a:extLst>
          </p:cNvPr>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Times" panose="02020603050405020304" pitchFamily="18" charset="0"/>
              </a:defRPr>
            </a:lvl1pPr>
          </a:lstStyle>
          <a:p>
            <a:pPr>
              <a:defRPr/>
            </a:pPr>
            <a:endParaRPr lang="en-US" altLang="en-US"/>
          </a:p>
        </p:txBody>
      </p:sp>
      <p:sp>
        <p:nvSpPr>
          <p:cNvPr id="3075" name="Rectangle 3">
            <a:extLst>
              <a:ext uri="{FF2B5EF4-FFF2-40B4-BE49-F238E27FC236}">
                <a16:creationId xmlns:a16="http://schemas.microsoft.com/office/drawing/2014/main" id="{DB775B9B-D282-2741-95BA-4210E235C81E}"/>
              </a:ext>
            </a:extLst>
          </p:cNvPr>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Times" panose="02020603050405020304" pitchFamily="18" charset="0"/>
              </a:defRPr>
            </a:lvl1pPr>
          </a:lstStyle>
          <a:p>
            <a:pPr>
              <a:defRPr/>
            </a:pPr>
            <a:endParaRPr lang="en-US" altLang="en-US"/>
          </a:p>
        </p:txBody>
      </p:sp>
      <p:sp>
        <p:nvSpPr>
          <p:cNvPr id="2052" name="Rectangle 4">
            <a:extLst>
              <a:ext uri="{FF2B5EF4-FFF2-40B4-BE49-F238E27FC236}">
                <a16:creationId xmlns:a16="http://schemas.microsoft.com/office/drawing/2014/main" id="{B24B0B04-7E0C-6549-9CB2-7A4F8C1536EE}"/>
              </a:ext>
            </a:extLst>
          </p:cNvPr>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a:extLst>
              <a:ext uri="{FF2B5EF4-FFF2-40B4-BE49-F238E27FC236}">
                <a16:creationId xmlns:a16="http://schemas.microsoft.com/office/drawing/2014/main" id="{EB4222CA-899C-5A44-AF56-2F8342853166}"/>
              </a:ext>
            </a:extLst>
          </p:cNvPr>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3078" name="Rectangle 6">
            <a:extLst>
              <a:ext uri="{FF2B5EF4-FFF2-40B4-BE49-F238E27FC236}">
                <a16:creationId xmlns:a16="http://schemas.microsoft.com/office/drawing/2014/main" id="{847B74D6-219E-0742-8F1D-25C3771198D0}"/>
              </a:ext>
            </a:extLst>
          </p:cNvPr>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Times" panose="02020603050405020304" pitchFamily="18" charset="0"/>
              </a:defRPr>
            </a:lvl1pPr>
          </a:lstStyle>
          <a:p>
            <a:pPr>
              <a:defRPr/>
            </a:pPr>
            <a:endParaRPr lang="en-US" altLang="en-US"/>
          </a:p>
        </p:txBody>
      </p:sp>
      <p:sp>
        <p:nvSpPr>
          <p:cNvPr id="3079" name="Rectangle 7">
            <a:extLst>
              <a:ext uri="{FF2B5EF4-FFF2-40B4-BE49-F238E27FC236}">
                <a16:creationId xmlns:a16="http://schemas.microsoft.com/office/drawing/2014/main" id="{DE9FDAC0-B128-4048-959F-B3957FBABB65}"/>
              </a:ext>
            </a:extLst>
          </p:cNvPr>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B5CDEA5-5371-AC4D-9359-68DA990DE575}" type="slidenum">
              <a:rPr lang="en-US" altLang="en-US"/>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S PGothic" panose="020B0600070205080204" pitchFamily="34" charset="-128"/>
        <a:cs typeface="ＭＳ Ｐゴシック" charset="-128"/>
      </a:defRPr>
    </a:lvl1pPr>
    <a:lvl2pPr marL="457200" algn="l" rtl="0" eaLnBrk="0" fontAlgn="base" hangingPunct="0">
      <a:spcBef>
        <a:spcPct val="30000"/>
      </a:spcBef>
      <a:spcAft>
        <a:spcPct val="0"/>
      </a:spcAft>
      <a:defRPr sz="1200" kern="1200">
        <a:solidFill>
          <a:schemeClr val="tx1"/>
        </a:solidFill>
        <a:latin typeface="Times" charset="0"/>
        <a:ea typeface="MS PGothic" panose="020B0600070205080204" pitchFamily="34" charset="-128"/>
        <a:cs typeface="+mn-cs"/>
      </a:defRPr>
    </a:lvl2pPr>
    <a:lvl3pPr marL="914400" algn="l" rtl="0" eaLnBrk="0" fontAlgn="base" hangingPunct="0">
      <a:spcBef>
        <a:spcPct val="30000"/>
      </a:spcBef>
      <a:spcAft>
        <a:spcPct val="0"/>
      </a:spcAft>
      <a:defRPr sz="1200" kern="1200">
        <a:solidFill>
          <a:schemeClr val="tx1"/>
        </a:solidFill>
        <a:latin typeface="Times" charset="0"/>
        <a:ea typeface="MS PGothic" panose="020B0600070205080204" pitchFamily="34" charset="-128"/>
        <a:cs typeface="+mn-cs"/>
      </a:defRPr>
    </a:lvl3pPr>
    <a:lvl4pPr marL="1371600" algn="l" rtl="0" eaLnBrk="0" fontAlgn="base" hangingPunct="0">
      <a:spcBef>
        <a:spcPct val="30000"/>
      </a:spcBef>
      <a:spcAft>
        <a:spcPct val="0"/>
      </a:spcAft>
      <a:defRPr sz="1200" kern="1200">
        <a:solidFill>
          <a:schemeClr val="tx1"/>
        </a:solidFill>
        <a:latin typeface="Times" charset="0"/>
        <a:ea typeface="MS PGothic" panose="020B0600070205080204" pitchFamily="34" charset="-128"/>
        <a:cs typeface="+mn-cs"/>
      </a:defRPr>
    </a:lvl4pPr>
    <a:lvl5pPr marL="1828800" algn="l" rtl="0" eaLnBrk="0" fontAlgn="base" hangingPunct="0">
      <a:spcBef>
        <a:spcPct val="30000"/>
      </a:spcBef>
      <a:spcAft>
        <a:spcPct val="0"/>
      </a:spcAft>
      <a:defRPr sz="1200" kern="1200">
        <a:solidFill>
          <a:schemeClr val="tx1"/>
        </a:solidFill>
        <a:latin typeface="Times" charset="0"/>
        <a:ea typeface="MS PGothic" panose="020B0600070205080204" pitchFamily="34"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phil.cdc.gov/Details.aspx?pid=2295" TargetMode="External"/><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phil.cdc.gov/Details.aspx?pid=18020" TargetMode="External"/><Relationship Id="rId2" Type="http://schemas.openxmlformats.org/officeDocument/2006/relationships/slide" Target="../slides/slide4.xml"/><Relationship Id="rId1" Type="http://schemas.openxmlformats.org/officeDocument/2006/relationships/notesMaster" Target="../notesMasters/notesMaster1.xml"/><Relationship Id="rId5" Type="http://schemas.openxmlformats.org/officeDocument/2006/relationships/hyperlink" Target="https://phil.cdc.gov/Details.aspx?pid=15004" TargetMode="External"/><Relationship Id="rId4" Type="http://schemas.openxmlformats.org/officeDocument/2006/relationships/hyperlink" Target="https://phil.cdc.gov/Details.aspx?pid=19295" TargetMode="External"/></Relationships>
</file>

<file path=ppt/notesSlides/_rels/notesSlide5.xml.rels><?xml version="1.0" encoding="UTF-8" standalone="yes"?>
<Relationships xmlns="http://schemas.openxmlformats.org/package/2006/relationships"><Relationship Id="rId3" Type="http://schemas.openxmlformats.org/officeDocument/2006/relationships/hyperlink" Target="https://phil.cdc.gov/Details.aspx?pid=3720" TargetMode="External"/><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phil.cdc.gov/Details.aspx?pid=21523"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phil.cdc.gov/Details.aspx?pid=18837"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phil.cdc.gov/Details.aspx?pid=19052" TargetMode="External"/><Relationship Id="rId2" Type="http://schemas.openxmlformats.org/officeDocument/2006/relationships/slide" Target="../slides/slide8.xml"/><Relationship Id="rId1" Type="http://schemas.openxmlformats.org/officeDocument/2006/relationships/notesMaster" Target="../notesMasters/notesMaster1.xml"/><Relationship Id="rId4" Type="http://schemas.openxmlformats.org/officeDocument/2006/relationships/hyperlink" Target="https://phil.cdc.gov/Details.aspx?pid=7321" TargetMode="Externa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a:extLst>
              <a:ext uri="{FF2B5EF4-FFF2-40B4-BE49-F238E27FC236}">
                <a16:creationId xmlns:a16="http://schemas.microsoft.com/office/drawing/2014/main" id="{85C14463-C569-6948-AEE1-4CE94B9CC8E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folHlink"/>
                </a:solidFill>
                <a:latin typeface="Times" pitchFamily="2" charset="0"/>
                <a:ea typeface="MS PGothic" panose="020B0600070205080204" pitchFamily="34" charset="-128"/>
              </a:defRPr>
            </a:lvl1pPr>
            <a:lvl2pPr marL="742950" indent="-285750">
              <a:defRPr sz="2400">
                <a:solidFill>
                  <a:schemeClr val="folHlink"/>
                </a:solidFill>
                <a:latin typeface="Times" pitchFamily="2" charset="0"/>
                <a:ea typeface="MS PGothic" panose="020B0600070205080204" pitchFamily="34" charset="-128"/>
              </a:defRPr>
            </a:lvl2pPr>
            <a:lvl3pPr marL="1143000" indent="-228600">
              <a:defRPr sz="2400">
                <a:solidFill>
                  <a:schemeClr val="folHlink"/>
                </a:solidFill>
                <a:latin typeface="Times" pitchFamily="2" charset="0"/>
                <a:ea typeface="MS PGothic" panose="020B0600070205080204" pitchFamily="34" charset="-128"/>
              </a:defRPr>
            </a:lvl3pPr>
            <a:lvl4pPr marL="1600200" indent="-228600">
              <a:defRPr sz="2400">
                <a:solidFill>
                  <a:schemeClr val="folHlink"/>
                </a:solidFill>
                <a:latin typeface="Times" pitchFamily="2" charset="0"/>
                <a:ea typeface="MS PGothic" panose="020B0600070205080204" pitchFamily="34" charset="-128"/>
              </a:defRPr>
            </a:lvl4pPr>
            <a:lvl5pPr marL="2057400" indent="-228600">
              <a:defRPr sz="2400">
                <a:solidFill>
                  <a:schemeClr val="folHlink"/>
                </a:solidFill>
                <a:latin typeface="Times" pitchFamily="2" charset="0"/>
                <a:ea typeface="MS PGothic" panose="020B0600070205080204" pitchFamily="34" charset="-128"/>
              </a:defRPr>
            </a:lvl5pPr>
            <a:lvl6pPr marL="2514600" indent="-228600" eaLnBrk="0" fontAlgn="base" hangingPunct="0">
              <a:spcBef>
                <a:spcPct val="0"/>
              </a:spcBef>
              <a:spcAft>
                <a:spcPct val="0"/>
              </a:spcAft>
              <a:defRPr sz="2400">
                <a:solidFill>
                  <a:schemeClr val="folHlink"/>
                </a:solidFill>
                <a:latin typeface="Times" pitchFamily="2" charset="0"/>
                <a:ea typeface="MS PGothic" panose="020B0600070205080204" pitchFamily="34" charset="-128"/>
              </a:defRPr>
            </a:lvl6pPr>
            <a:lvl7pPr marL="2971800" indent="-228600" eaLnBrk="0" fontAlgn="base" hangingPunct="0">
              <a:spcBef>
                <a:spcPct val="0"/>
              </a:spcBef>
              <a:spcAft>
                <a:spcPct val="0"/>
              </a:spcAft>
              <a:defRPr sz="2400">
                <a:solidFill>
                  <a:schemeClr val="folHlink"/>
                </a:solidFill>
                <a:latin typeface="Times" pitchFamily="2" charset="0"/>
                <a:ea typeface="MS PGothic" panose="020B0600070205080204" pitchFamily="34" charset="-128"/>
              </a:defRPr>
            </a:lvl7pPr>
            <a:lvl8pPr marL="3429000" indent="-228600" eaLnBrk="0" fontAlgn="base" hangingPunct="0">
              <a:spcBef>
                <a:spcPct val="0"/>
              </a:spcBef>
              <a:spcAft>
                <a:spcPct val="0"/>
              </a:spcAft>
              <a:defRPr sz="2400">
                <a:solidFill>
                  <a:schemeClr val="folHlink"/>
                </a:solidFill>
                <a:latin typeface="Times" pitchFamily="2" charset="0"/>
                <a:ea typeface="MS PGothic" panose="020B0600070205080204" pitchFamily="34" charset="-128"/>
              </a:defRPr>
            </a:lvl8pPr>
            <a:lvl9pPr marL="3886200" indent="-228600" eaLnBrk="0" fontAlgn="base" hangingPunct="0">
              <a:spcBef>
                <a:spcPct val="0"/>
              </a:spcBef>
              <a:spcAft>
                <a:spcPct val="0"/>
              </a:spcAft>
              <a:defRPr sz="2400">
                <a:solidFill>
                  <a:schemeClr val="folHlink"/>
                </a:solidFill>
                <a:latin typeface="Times" pitchFamily="2" charset="0"/>
                <a:ea typeface="MS PGothic" panose="020B0600070205080204" pitchFamily="34" charset="-128"/>
              </a:defRPr>
            </a:lvl9pPr>
          </a:lstStyle>
          <a:p>
            <a:fld id="{6F7D3971-6336-EA46-A7AC-23BED184AAFA}" type="slidenum">
              <a:rPr lang="en-US" altLang="en-US" sz="1200"/>
              <a:pPr/>
              <a:t>1</a:t>
            </a:fld>
            <a:endParaRPr lang="en-US" altLang="en-US" sz="1200"/>
          </a:p>
        </p:txBody>
      </p:sp>
      <p:sp>
        <p:nvSpPr>
          <p:cNvPr id="5123" name="Rectangle 2">
            <a:extLst>
              <a:ext uri="{FF2B5EF4-FFF2-40B4-BE49-F238E27FC236}">
                <a16:creationId xmlns:a16="http://schemas.microsoft.com/office/drawing/2014/main" id="{AC1F8271-F146-D242-A5AC-DA140F85B2F1}"/>
              </a:ext>
            </a:extLst>
          </p:cNvPr>
          <p:cNvSpPr>
            <a:spLocks noGrp="1" noRot="1" noChangeAspect="1" noChangeArrowheads="1" noTextEdit="1"/>
          </p:cNvSpPr>
          <p:nvPr>
            <p:ph type="sldImg"/>
          </p:nvPr>
        </p:nvSpPr>
        <p:spPr>
          <a:ln/>
        </p:spPr>
      </p:sp>
      <p:sp>
        <p:nvSpPr>
          <p:cNvPr id="5124" name="Rectangle 3">
            <a:extLst>
              <a:ext uri="{FF2B5EF4-FFF2-40B4-BE49-F238E27FC236}">
                <a16:creationId xmlns:a16="http://schemas.microsoft.com/office/drawing/2014/main" id="{3BE602B7-55D1-CF41-A0E8-BE5FF70A89F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latin typeface="Times" pitchFamily="2"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err="1">
                <a:solidFill>
                  <a:schemeClr val="tx1"/>
                </a:solidFill>
                <a:effectLst/>
                <a:latin typeface="Times" charset="0"/>
                <a:ea typeface="MS PGothic" panose="020B0600070205080204" pitchFamily="34" charset="-128"/>
                <a:cs typeface="ＭＳ Ｐゴシック" charset="-128"/>
              </a:rPr>
              <a:t>Chlamydiab.Coxiella</a:t>
            </a:r>
            <a:r>
              <a:rPr lang="en-US" sz="1200" b="0" i="0" kern="1200" dirty="0">
                <a:solidFill>
                  <a:schemeClr val="tx1"/>
                </a:solidFill>
                <a:effectLst/>
                <a:latin typeface="Times" charset="0"/>
                <a:ea typeface="MS PGothic" panose="020B0600070205080204" pitchFamily="34" charset="-128"/>
                <a:cs typeface="ＭＳ Ｐゴシック" charset="-128"/>
              </a:rPr>
              <a:t> </a:t>
            </a:r>
            <a:r>
              <a:rPr lang="en-US" sz="1200" b="0" i="0" kern="1200" dirty="0" err="1">
                <a:solidFill>
                  <a:schemeClr val="tx1"/>
                </a:solidFill>
                <a:effectLst/>
                <a:latin typeface="Times" charset="0"/>
                <a:ea typeface="MS PGothic" panose="020B0600070205080204" pitchFamily="34" charset="-128"/>
                <a:cs typeface="ＭＳ Ｐゴシック" charset="-128"/>
              </a:rPr>
              <a:t>burnetiic.Gardnerella</a:t>
            </a:r>
            <a:r>
              <a:rPr lang="en-US" sz="1200" b="0" i="0" kern="1200" dirty="0">
                <a:solidFill>
                  <a:schemeClr val="tx1"/>
                </a:solidFill>
                <a:effectLst/>
                <a:latin typeface="Times" charset="0"/>
                <a:ea typeface="MS PGothic" panose="020B0600070205080204" pitchFamily="34" charset="-128"/>
                <a:cs typeface="ＭＳ Ｐゴシック" charset="-128"/>
              </a:rPr>
              <a:t> </a:t>
            </a:r>
            <a:r>
              <a:rPr lang="en-US" sz="1200" b="0" i="0" kern="1200" dirty="0" err="1">
                <a:solidFill>
                  <a:schemeClr val="tx1"/>
                </a:solidFill>
                <a:effectLst/>
                <a:latin typeface="Times" charset="0"/>
                <a:ea typeface="MS PGothic" panose="020B0600070205080204" pitchFamily="34" charset="-128"/>
                <a:cs typeface="ＭＳ Ｐゴシック" charset="-128"/>
              </a:rPr>
              <a:t>vaginalisd.Mycoplasma</a:t>
            </a:r>
            <a:r>
              <a:rPr lang="en-US" sz="1200" b="0" i="0" kern="1200" dirty="0">
                <a:solidFill>
                  <a:schemeClr val="tx1"/>
                </a:solidFill>
                <a:effectLst/>
                <a:latin typeface="Times" charset="0"/>
                <a:ea typeface="MS PGothic" panose="020B0600070205080204" pitchFamily="34" charset="-128"/>
                <a:cs typeface="ＭＳ Ｐゴシック" charset="-128"/>
              </a:rPr>
              <a:t> </a:t>
            </a:r>
            <a:r>
              <a:rPr lang="en-US" sz="1200" b="0" i="0" kern="1200" dirty="0" err="1">
                <a:solidFill>
                  <a:schemeClr val="tx1"/>
                </a:solidFill>
                <a:effectLst/>
                <a:latin typeface="Times" charset="0"/>
                <a:ea typeface="MS PGothic" panose="020B0600070205080204" pitchFamily="34" charset="-128"/>
                <a:cs typeface="ＭＳ Ｐゴシック" charset="-128"/>
              </a:rPr>
              <a:t>pneumoniaee.Rickettsia</a:t>
            </a:r>
            <a:r>
              <a:rPr lang="en-US" sz="1200" b="0" i="0" kern="1200" dirty="0">
                <a:solidFill>
                  <a:schemeClr val="tx1"/>
                </a:solidFill>
                <a:effectLst/>
                <a:latin typeface="Times" charset="0"/>
                <a:ea typeface="MS PGothic" panose="020B0600070205080204" pitchFamily="34" charset="-128"/>
                <a:cs typeface="ＭＳ Ｐゴシック" charset="-128"/>
              </a:rPr>
              <a:t> </a:t>
            </a:r>
            <a:r>
              <a:rPr lang="en-US" sz="1200" b="0" i="0" kern="1200" dirty="0" err="1">
                <a:solidFill>
                  <a:schemeClr val="tx1"/>
                </a:solidFill>
                <a:effectLst/>
                <a:latin typeface="Times" charset="0"/>
                <a:ea typeface="MS PGothic" panose="020B0600070205080204" pitchFamily="34" charset="-128"/>
                <a:cs typeface="ＭＳ Ｐゴシック" charset="-128"/>
              </a:rPr>
              <a:t>prowazekiif.Rickettsia</a:t>
            </a:r>
            <a:r>
              <a:rPr lang="en-US" sz="1200" b="0" i="0" kern="1200" dirty="0">
                <a:solidFill>
                  <a:schemeClr val="tx1"/>
                </a:solidFill>
                <a:effectLst/>
                <a:latin typeface="Times" charset="0"/>
                <a:ea typeface="MS PGothic" panose="020B0600070205080204" pitchFamily="34" charset="-128"/>
                <a:cs typeface="ＭＳ Ｐゴシック" charset="-128"/>
              </a:rPr>
              <a:t> </a:t>
            </a:r>
            <a:r>
              <a:rPr lang="en-US" sz="1200" b="0" i="0" kern="1200" dirty="0" err="1">
                <a:solidFill>
                  <a:schemeClr val="tx1"/>
                </a:solidFill>
                <a:effectLst/>
                <a:latin typeface="Times" charset="0"/>
                <a:ea typeface="MS PGothic" panose="020B0600070205080204" pitchFamily="34" charset="-128"/>
                <a:cs typeface="ＭＳ Ｐゴシック" charset="-128"/>
              </a:rPr>
              <a:t>rickettsii</a:t>
            </a:r>
            <a:endParaRPr lang="en-US" dirty="0"/>
          </a:p>
        </p:txBody>
      </p:sp>
      <p:sp>
        <p:nvSpPr>
          <p:cNvPr id="4" name="Slide Number Placeholder 3"/>
          <p:cNvSpPr>
            <a:spLocks noGrp="1"/>
          </p:cNvSpPr>
          <p:nvPr>
            <p:ph type="sldNum" sz="quarter" idx="5"/>
          </p:nvPr>
        </p:nvSpPr>
        <p:spPr/>
        <p:txBody>
          <a:bodyPr/>
          <a:lstStyle/>
          <a:p>
            <a:fld id="{BB5CDEA5-5371-AC4D-9359-68DA990DE575}" type="slidenum">
              <a:rPr lang="en-US" altLang="en-US" smtClean="0"/>
              <a:pPr/>
              <a:t>2</a:t>
            </a:fld>
            <a:endParaRPr lang="en-US" altLang="en-US"/>
          </a:p>
        </p:txBody>
      </p:sp>
    </p:spTree>
    <p:extLst>
      <p:ext uri="{BB962C8B-B14F-4D97-AF65-F5344CB8AC3E}">
        <p14:creationId xmlns:p14="http://schemas.microsoft.com/office/powerpoint/2010/main" val="5137126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image:</a:t>
            </a:r>
            <a:r>
              <a:rPr lang="en-US" dirty="0" err="1">
                <a:hlinkClick r:id="rId3"/>
              </a:rPr>
              <a:t>https</a:t>
            </a:r>
            <a:r>
              <a:rPr lang="en-US" dirty="0">
                <a:hlinkClick r:id="rId3"/>
              </a:rPr>
              <a:t>://phil.cdc.gov/</a:t>
            </a:r>
            <a:r>
              <a:rPr lang="en-US" dirty="0" err="1">
                <a:hlinkClick r:id="rId3"/>
              </a:rPr>
              <a:t>Details.aspx?pid</a:t>
            </a:r>
            <a:r>
              <a:rPr lang="en-US" dirty="0">
                <a:hlinkClick r:id="rId3"/>
              </a:rPr>
              <a:t>=2295</a:t>
            </a:r>
            <a:endParaRPr lang="en-US" dirty="0"/>
          </a:p>
        </p:txBody>
      </p:sp>
      <p:sp>
        <p:nvSpPr>
          <p:cNvPr id="4" name="Slide Number Placeholder 3"/>
          <p:cNvSpPr>
            <a:spLocks noGrp="1"/>
          </p:cNvSpPr>
          <p:nvPr>
            <p:ph type="sldNum" sz="quarter" idx="5"/>
          </p:nvPr>
        </p:nvSpPr>
        <p:spPr/>
        <p:txBody>
          <a:bodyPr/>
          <a:lstStyle/>
          <a:p>
            <a:fld id="{BB5CDEA5-5371-AC4D-9359-68DA990DE575}" type="slidenum">
              <a:rPr lang="en-US" altLang="en-US" smtClean="0"/>
              <a:pPr/>
              <a:t>3</a:t>
            </a:fld>
            <a:endParaRPr lang="en-US" altLang="en-US"/>
          </a:p>
        </p:txBody>
      </p:sp>
    </p:spTree>
    <p:extLst>
      <p:ext uri="{BB962C8B-B14F-4D97-AF65-F5344CB8AC3E}">
        <p14:creationId xmlns:p14="http://schemas.microsoft.com/office/powerpoint/2010/main" val="1770685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1: </a:t>
            </a:r>
            <a:r>
              <a:rPr lang="en-US" dirty="0">
                <a:hlinkClick r:id="rId3"/>
              </a:rPr>
              <a:t>https://phil.cdc.gov/Details.aspx?pid=18020</a:t>
            </a:r>
            <a:endParaRPr lang="en-US" dirty="0"/>
          </a:p>
          <a:p>
            <a:endParaRPr lang="en-US" dirty="0"/>
          </a:p>
          <a:p>
            <a:r>
              <a:rPr lang="en-US" dirty="0"/>
              <a:t>Image 2: </a:t>
            </a:r>
            <a:r>
              <a:rPr lang="en-US" dirty="0">
                <a:hlinkClick r:id="rId4"/>
              </a:rPr>
              <a:t>https://phil.cdc.gov/Details.aspx?pid=19295</a:t>
            </a:r>
            <a:endParaRPr lang="en-US" dirty="0"/>
          </a:p>
          <a:p>
            <a:endParaRPr lang="en-US" dirty="0"/>
          </a:p>
          <a:p>
            <a:r>
              <a:rPr lang="en-US" dirty="0"/>
              <a:t>Image 3: </a:t>
            </a:r>
            <a:r>
              <a:rPr lang="en-US" dirty="0">
                <a:hlinkClick r:id="rId5"/>
              </a:rPr>
              <a:t>https://phil.cdc.gov/Details.aspx?pid=15004</a:t>
            </a:r>
            <a:endParaRPr lang="en-US" dirty="0"/>
          </a:p>
          <a:p>
            <a:endParaRPr lang="en-US" dirty="0"/>
          </a:p>
          <a:p>
            <a:endParaRPr lang="en-US" dirty="0"/>
          </a:p>
        </p:txBody>
      </p:sp>
      <p:sp>
        <p:nvSpPr>
          <p:cNvPr id="4" name="Slide Number Placeholder 3"/>
          <p:cNvSpPr>
            <a:spLocks noGrp="1"/>
          </p:cNvSpPr>
          <p:nvPr>
            <p:ph type="sldNum" sz="quarter" idx="5"/>
          </p:nvPr>
        </p:nvSpPr>
        <p:spPr/>
        <p:txBody>
          <a:bodyPr/>
          <a:lstStyle/>
          <a:p>
            <a:fld id="{BB5CDEA5-5371-AC4D-9359-68DA990DE575}" type="slidenum">
              <a:rPr lang="en-US" altLang="en-US" smtClean="0"/>
              <a:pPr/>
              <a:t>4</a:t>
            </a:fld>
            <a:endParaRPr lang="en-US" altLang="en-US"/>
          </a:p>
        </p:txBody>
      </p:sp>
    </p:spTree>
    <p:extLst>
      <p:ext uri="{BB962C8B-B14F-4D97-AF65-F5344CB8AC3E}">
        <p14:creationId xmlns:p14="http://schemas.microsoft.com/office/powerpoint/2010/main" val="459711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Image: https://phil.cdc.gov/Details.aspx?pid=3720</a:t>
            </a:r>
            <a:endParaRPr lang="en-US" dirty="0"/>
          </a:p>
        </p:txBody>
      </p:sp>
      <p:sp>
        <p:nvSpPr>
          <p:cNvPr id="4" name="Slide Number Placeholder 3"/>
          <p:cNvSpPr>
            <a:spLocks noGrp="1"/>
          </p:cNvSpPr>
          <p:nvPr>
            <p:ph type="sldNum" sz="quarter" idx="5"/>
          </p:nvPr>
        </p:nvSpPr>
        <p:spPr/>
        <p:txBody>
          <a:bodyPr/>
          <a:lstStyle/>
          <a:p>
            <a:fld id="{BB5CDEA5-5371-AC4D-9359-68DA990DE575}" type="slidenum">
              <a:rPr lang="en-US" altLang="en-US" smtClean="0"/>
              <a:pPr/>
              <a:t>5</a:t>
            </a:fld>
            <a:endParaRPr lang="en-US" altLang="en-US"/>
          </a:p>
        </p:txBody>
      </p:sp>
    </p:spTree>
    <p:extLst>
      <p:ext uri="{BB962C8B-B14F-4D97-AF65-F5344CB8AC3E}">
        <p14:creationId xmlns:p14="http://schemas.microsoft.com/office/powerpoint/2010/main" val="21962246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a:t>
            </a:r>
            <a:r>
              <a:rPr lang="en-US" dirty="0">
                <a:hlinkClick r:id="rId3"/>
              </a:rPr>
              <a:t>https://phil.cdc.gov/Details.aspx?pid=21523</a:t>
            </a:r>
            <a:endParaRPr lang="en-US" dirty="0"/>
          </a:p>
        </p:txBody>
      </p:sp>
      <p:sp>
        <p:nvSpPr>
          <p:cNvPr id="4" name="Slide Number Placeholder 3"/>
          <p:cNvSpPr>
            <a:spLocks noGrp="1"/>
          </p:cNvSpPr>
          <p:nvPr>
            <p:ph type="sldNum" sz="quarter" idx="5"/>
          </p:nvPr>
        </p:nvSpPr>
        <p:spPr/>
        <p:txBody>
          <a:bodyPr/>
          <a:lstStyle/>
          <a:p>
            <a:fld id="{BB5CDEA5-5371-AC4D-9359-68DA990DE575}" type="slidenum">
              <a:rPr lang="en-US" altLang="en-US" smtClean="0"/>
              <a:pPr/>
              <a:t>6</a:t>
            </a:fld>
            <a:endParaRPr lang="en-US" altLang="en-US"/>
          </a:p>
        </p:txBody>
      </p:sp>
    </p:spTree>
    <p:extLst>
      <p:ext uri="{BB962C8B-B14F-4D97-AF65-F5344CB8AC3E}">
        <p14:creationId xmlns:p14="http://schemas.microsoft.com/office/powerpoint/2010/main" val="13129253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hlinkClick r:id="rId3"/>
              </a:rPr>
              <a:t>image: https://phil.cdc.gov/Details.aspx?pid=18837</a:t>
            </a:r>
            <a:endParaRPr lang="en-US" dirty="0"/>
          </a:p>
        </p:txBody>
      </p:sp>
      <p:sp>
        <p:nvSpPr>
          <p:cNvPr id="4" name="Slide Number Placeholder 3"/>
          <p:cNvSpPr>
            <a:spLocks noGrp="1"/>
          </p:cNvSpPr>
          <p:nvPr>
            <p:ph type="sldNum" sz="quarter" idx="5"/>
          </p:nvPr>
        </p:nvSpPr>
        <p:spPr/>
        <p:txBody>
          <a:bodyPr/>
          <a:lstStyle/>
          <a:p>
            <a:fld id="{BB5CDEA5-5371-AC4D-9359-68DA990DE575}" type="slidenum">
              <a:rPr lang="en-US" altLang="en-US" smtClean="0"/>
              <a:pPr/>
              <a:t>7</a:t>
            </a:fld>
            <a:endParaRPr lang="en-US" altLang="en-US"/>
          </a:p>
        </p:txBody>
      </p:sp>
    </p:spTree>
    <p:extLst>
      <p:ext uri="{BB962C8B-B14F-4D97-AF65-F5344CB8AC3E}">
        <p14:creationId xmlns:p14="http://schemas.microsoft.com/office/powerpoint/2010/main" val="30470114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Image 1: </a:t>
            </a:r>
            <a:r>
              <a:rPr lang="en-US" dirty="0">
                <a:hlinkClick r:id="rId3"/>
              </a:rPr>
              <a:t>https://phil.cdc.gov/Details.aspx?pid=19052</a:t>
            </a:r>
            <a:endParaRPr lang="en-US" dirty="0"/>
          </a:p>
          <a:p>
            <a:endParaRPr lang="en-US" dirty="0"/>
          </a:p>
          <a:p>
            <a:r>
              <a:rPr lang="en-US" dirty="0"/>
              <a:t>Image 2: </a:t>
            </a:r>
            <a:r>
              <a:rPr lang="en-US" dirty="0">
                <a:hlinkClick r:id="rId4"/>
              </a:rPr>
              <a:t>https://phil.cdc.gov/Details.aspx?pid=7321</a:t>
            </a:r>
            <a:endParaRPr lang="en-US" dirty="0"/>
          </a:p>
        </p:txBody>
      </p:sp>
      <p:sp>
        <p:nvSpPr>
          <p:cNvPr id="4" name="Slide Number Placeholder 3"/>
          <p:cNvSpPr>
            <a:spLocks noGrp="1"/>
          </p:cNvSpPr>
          <p:nvPr>
            <p:ph type="sldNum" sz="quarter" idx="5"/>
          </p:nvPr>
        </p:nvSpPr>
        <p:spPr/>
        <p:txBody>
          <a:bodyPr/>
          <a:lstStyle/>
          <a:p>
            <a:fld id="{BB5CDEA5-5371-AC4D-9359-68DA990DE575}" type="slidenum">
              <a:rPr lang="en-US" altLang="en-US" smtClean="0"/>
              <a:pPr/>
              <a:t>8</a:t>
            </a:fld>
            <a:endParaRPr lang="en-US" altLang="en-US"/>
          </a:p>
        </p:txBody>
      </p:sp>
    </p:spTree>
    <p:extLst>
      <p:ext uri="{BB962C8B-B14F-4D97-AF65-F5344CB8AC3E}">
        <p14:creationId xmlns:p14="http://schemas.microsoft.com/office/powerpoint/2010/main" val="41407354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a16="http://schemas.microsoft.com/office/drawing/2014/main" id="{658F7CF5-098E-4044-B833-5B92F5BA0126}"/>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17333683-5C00-9741-B79C-23B14E0B066E}"/>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66B58B41-A349-6445-AC84-670863B32670}"/>
              </a:ext>
            </a:extLst>
          </p:cNvPr>
          <p:cNvSpPr>
            <a:spLocks noGrp="1" noChangeArrowheads="1"/>
          </p:cNvSpPr>
          <p:nvPr>
            <p:ph type="sldNum" sz="quarter" idx="12"/>
          </p:nvPr>
        </p:nvSpPr>
        <p:spPr>
          <a:ln/>
        </p:spPr>
        <p:txBody>
          <a:bodyPr/>
          <a:lstStyle>
            <a:lvl1pPr>
              <a:defRPr/>
            </a:lvl1pPr>
          </a:lstStyle>
          <a:p>
            <a:fld id="{234E88C4-0BCD-CE46-B6CB-7B5C20C80605}" type="slidenum">
              <a:rPr lang="en-US" altLang="en-US"/>
              <a:pPr/>
              <a:t>‹#›</a:t>
            </a:fld>
            <a:endParaRPr lang="en-US" altLang="en-US"/>
          </a:p>
        </p:txBody>
      </p:sp>
    </p:spTree>
    <p:extLst>
      <p:ext uri="{BB962C8B-B14F-4D97-AF65-F5344CB8AC3E}">
        <p14:creationId xmlns:p14="http://schemas.microsoft.com/office/powerpoint/2010/main" val="934630839"/>
      </p:ext>
    </p:extLst>
  </p:cSld>
  <p:clrMapOvr>
    <a:masterClrMapping/>
  </p:clrMapOvr>
  <p:transition spd="slow">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BC2D5C7E-F5A9-CB46-A2F9-8D659B9D1272}"/>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5F8345C0-B642-5041-BD4F-6D5773FE6244}"/>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F20253F1-9438-DE42-8106-2A889BCA8E43}"/>
              </a:ext>
            </a:extLst>
          </p:cNvPr>
          <p:cNvSpPr>
            <a:spLocks noGrp="1" noChangeArrowheads="1"/>
          </p:cNvSpPr>
          <p:nvPr>
            <p:ph type="sldNum" sz="quarter" idx="12"/>
          </p:nvPr>
        </p:nvSpPr>
        <p:spPr>
          <a:ln/>
        </p:spPr>
        <p:txBody>
          <a:bodyPr/>
          <a:lstStyle>
            <a:lvl1pPr>
              <a:defRPr/>
            </a:lvl1pPr>
          </a:lstStyle>
          <a:p>
            <a:fld id="{A4009FA9-A274-484C-9B20-DBF54478B9B0}" type="slidenum">
              <a:rPr lang="en-US" altLang="en-US"/>
              <a:pPr/>
              <a:t>‹#›</a:t>
            </a:fld>
            <a:endParaRPr lang="en-US" altLang="en-US"/>
          </a:p>
        </p:txBody>
      </p:sp>
    </p:spTree>
    <p:extLst>
      <p:ext uri="{BB962C8B-B14F-4D97-AF65-F5344CB8AC3E}">
        <p14:creationId xmlns:p14="http://schemas.microsoft.com/office/powerpoint/2010/main" val="1022157544"/>
      </p:ext>
    </p:extLst>
  </p:cSld>
  <p:clrMapOvr>
    <a:masterClrMapping/>
  </p:clrMapOvr>
  <p:transition spd="slow">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05CBB335-9E6A-E84F-BEC9-87DE63BE3B1D}"/>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432DA319-796F-9243-844E-88A368E912D9}"/>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87E0CF23-832B-9F4C-9EC2-8F045E963D93}"/>
              </a:ext>
            </a:extLst>
          </p:cNvPr>
          <p:cNvSpPr>
            <a:spLocks noGrp="1" noChangeArrowheads="1"/>
          </p:cNvSpPr>
          <p:nvPr>
            <p:ph type="sldNum" sz="quarter" idx="12"/>
          </p:nvPr>
        </p:nvSpPr>
        <p:spPr>
          <a:ln/>
        </p:spPr>
        <p:txBody>
          <a:bodyPr/>
          <a:lstStyle>
            <a:lvl1pPr>
              <a:defRPr/>
            </a:lvl1pPr>
          </a:lstStyle>
          <a:p>
            <a:fld id="{11155AC0-6D7B-E24A-A450-ED76370D1670}" type="slidenum">
              <a:rPr lang="en-US" altLang="en-US"/>
              <a:pPr/>
              <a:t>‹#›</a:t>
            </a:fld>
            <a:endParaRPr lang="en-US" altLang="en-US"/>
          </a:p>
        </p:txBody>
      </p:sp>
    </p:spTree>
    <p:extLst>
      <p:ext uri="{BB962C8B-B14F-4D97-AF65-F5344CB8AC3E}">
        <p14:creationId xmlns:p14="http://schemas.microsoft.com/office/powerpoint/2010/main" val="264559330"/>
      </p:ext>
    </p:extLst>
  </p:cSld>
  <p:clrMapOvr>
    <a:masterClrMapping/>
  </p:clrMapOvr>
  <p:transition spd="slow">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4A576DAF-1DDF-7D4B-ACD1-808CE12FE5C5}"/>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B598DC81-37F1-CB40-8057-D1CE3CDE78DF}"/>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AC059832-0C76-4643-848F-ED66BDBC1AD5}"/>
              </a:ext>
            </a:extLst>
          </p:cNvPr>
          <p:cNvSpPr>
            <a:spLocks noGrp="1" noChangeArrowheads="1"/>
          </p:cNvSpPr>
          <p:nvPr>
            <p:ph type="sldNum" sz="quarter" idx="12"/>
          </p:nvPr>
        </p:nvSpPr>
        <p:spPr>
          <a:ln/>
        </p:spPr>
        <p:txBody>
          <a:bodyPr/>
          <a:lstStyle>
            <a:lvl1pPr>
              <a:defRPr/>
            </a:lvl1pPr>
          </a:lstStyle>
          <a:p>
            <a:fld id="{7536439C-243F-9642-B236-D0A51D1050EC}" type="slidenum">
              <a:rPr lang="en-US" altLang="en-US"/>
              <a:pPr/>
              <a:t>‹#›</a:t>
            </a:fld>
            <a:endParaRPr lang="en-US" altLang="en-US"/>
          </a:p>
        </p:txBody>
      </p:sp>
    </p:spTree>
    <p:extLst>
      <p:ext uri="{BB962C8B-B14F-4D97-AF65-F5344CB8AC3E}">
        <p14:creationId xmlns:p14="http://schemas.microsoft.com/office/powerpoint/2010/main" val="4205914852"/>
      </p:ext>
    </p:extLst>
  </p:cSld>
  <p:clrMapOvr>
    <a:masterClrMapping/>
  </p:clrMapOvr>
  <p:transition spd="slow">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351ADF22-D69D-CD4D-9552-B01A18966938}"/>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a:extLst>
              <a:ext uri="{FF2B5EF4-FFF2-40B4-BE49-F238E27FC236}">
                <a16:creationId xmlns:a16="http://schemas.microsoft.com/office/drawing/2014/main" id="{7584F1DE-D094-9B4A-A53E-F99257D56949}"/>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a:extLst>
              <a:ext uri="{FF2B5EF4-FFF2-40B4-BE49-F238E27FC236}">
                <a16:creationId xmlns:a16="http://schemas.microsoft.com/office/drawing/2014/main" id="{FEABB06B-8B82-4040-B1F0-D5FCBDB1654C}"/>
              </a:ext>
            </a:extLst>
          </p:cNvPr>
          <p:cNvSpPr>
            <a:spLocks noGrp="1" noChangeArrowheads="1"/>
          </p:cNvSpPr>
          <p:nvPr>
            <p:ph type="sldNum" sz="quarter" idx="12"/>
          </p:nvPr>
        </p:nvSpPr>
        <p:spPr>
          <a:ln/>
        </p:spPr>
        <p:txBody>
          <a:bodyPr/>
          <a:lstStyle>
            <a:lvl1pPr>
              <a:defRPr/>
            </a:lvl1pPr>
          </a:lstStyle>
          <a:p>
            <a:fld id="{90B298EA-A2EA-4642-A252-B77166875B80}" type="slidenum">
              <a:rPr lang="en-US" altLang="en-US"/>
              <a:pPr/>
              <a:t>‹#›</a:t>
            </a:fld>
            <a:endParaRPr lang="en-US" altLang="en-US"/>
          </a:p>
        </p:txBody>
      </p:sp>
    </p:spTree>
    <p:extLst>
      <p:ext uri="{BB962C8B-B14F-4D97-AF65-F5344CB8AC3E}">
        <p14:creationId xmlns:p14="http://schemas.microsoft.com/office/powerpoint/2010/main" val="2334942204"/>
      </p:ext>
    </p:extLst>
  </p:cSld>
  <p:clrMapOvr>
    <a:masterClrMapping/>
  </p:clrMapOvr>
  <p:transition spd="slow">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2DB08A91-0C1E-AD4D-AA06-9B11DA8A0CFC}"/>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A5D0FA58-EC6D-8247-8D8D-6A62914A475E}"/>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DB364DD6-0B5B-A64E-BAAE-4688C2CCC948}"/>
              </a:ext>
            </a:extLst>
          </p:cNvPr>
          <p:cNvSpPr>
            <a:spLocks noGrp="1" noChangeArrowheads="1"/>
          </p:cNvSpPr>
          <p:nvPr>
            <p:ph type="sldNum" sz="quarter" idx="12"/>
          </p:nvPr>
        </p:nvSpPr>
        <p:spPr>
          <a:ln/>
        </p:spPr>
        <p:txBody>
          <a:bodyPr/>
          <a:lstStyle>
            <a:lvl1pPr>
              <a:defRPr/>
            </a:lvl1pPr>
          </a:lstStyle>
          <a:p>
            <a:fld id="{A4D1B411-5C75-C84D-BA05-A96196EB42ED}" type="slidenum">
              <a:rPr lang="en-US" altLang="en-US"/>
              <a:pPr/>
              <a:t>‹#›</a:t>
            </a:fld>
            <a:endParaRPr lang="en-US" altLang="en-US"/>
          </a:p>
        </p:txBody>
      </p:sp>
    </p:spTree>
    <p:extLst>
      <p:ext uri="{BB962C8B-B14F-4D97-AF65-F5344CB8AC3E}">
        <p14:creationId xmlns:p14="http://schemas.microsoft.com/office/powerpoint/2010/main" val="1482421591"/>
      </p:ext>
    </p:extLst>
  </p:cSld>
  <p:clrMapOvr>
    <a:masterClrMapping/>
  </p:clrMapOvr>
  <p:transition spd="slow">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392512FF-4A72-7D43-B13D-24E9F14E6C0F}"/>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a:extLst>
              <a:ext uri="{FF2B5EF4-FFF2-40B4-BE49-F238E27FC236}">
                <a16:creationId xmlns:a16="http://schemas.microsoft.com/office/drawing/2014/main" id="{EBDEE018-526D-EA4B-8627-2D8D71637F95}"/>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a:extLst>
              <a:ext uri="{FF2B5EF4-FFF2-40B4-BE49-F238E27FC236}">
                <a16:creationId xmlns:a16="http://schemas.microsoft.com/office/drawing/2014/main" id="{85B2A784-6E6F-A44D-8039-214C42A72464}"/>
              </a:ext>
            </a:extLst>
          </p:cNvPr>
          <p:cNvSpPr>
            <a:spLocks noGrp="1" noChangeArrowheads="1"/>
          </p:cNvSpPr>
          <p:nvPr>
            <p:ph type="sldNum" sz="quarter" idx="12"/>
          </p:nvPr>
        </p:nvSpPr>
        <p:spPr>
          <a:ln/>
        </p:spPr>
        <p:txBody>
          <a:bodyPr/>
          <a:lstStyle>
            <a:lvl1pPr>
              <a:defRPr/>
            </a:lvl1pPr>
          </a:lstStyle>
          <a:p>
            <a:fld id="{58FDC4AD-87DA-264A-A178-F8DB52948F6C}" type="slidenum">
              <a:rPr lang="en-US" altLang="en-US"/>
              <a:pPr/>
              <a:t>‹#›</a:t>
            </a:fld>
            <a:endParaRPr lang="en-US" altLang="en-US"/>
          </a:p>
        </p:txBody>
      </p:sp>
    </p:spTree>
    <p:extLst>
      <p:ext uri="{BB962C8B-B14F-4D97-AF65-F5344CB8AC3E}">
        <p14:creationId xmlns:p14="http://schemas.microsoft.com/office/powerpoint/2010/main" val="1213096446"/>
      </p:ext>
    </p:extLst>
  </p:cSld>
  <p:clrMapOvr>
    <a:masterClrMapping/>
  </p:clrMapOvr>
  <p:transition spd="slow">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67B9A591-DCFC-9E4D-97FC-DA05C3890CC7}"/>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57C78FD5-6DE1-8940-96DC-91587DE2A327}"/>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267C4FE7-E68E-3347-B636-2B86F01F3B70}"/>
              </a:ext>
            </a:extLst>
          </p:cNvPr>
          <p:cNvSpPr>
            <a:spLocks noGrp="1" noChangeArrowheads="1"/>
          </p:cNvSpPr>
          <p:nvPr>
            <p:ph type="sldNum" sz="quarter" idx="12"/>
          </p:nvPr>
        </p:nvSpPr>
        <p:spPr>
          <a:ln/>
        </p:spPr>
        <p:txBody>
          <a:bodyPr/>
          <a:lstStyle>
            <a:lvl1pPr>
              <a:defRPr/>
            </a:lvl1pPr>
          </a:lstStyle>
          <a:p>
            <a:fld id="{278AB01B-ACC8-3542-AAA6-83273610E71A}" type="slidenum">
              <a:rPr lang="en-US" altLang="en-US"/>
              <a:pPr/>
              <a:t>‹#›</a:t>
            </a:fld>
            <a:endParaRPr lang="en-US" altLang="en-US"/>
          </a:p>
        </p:txBody>
      </p:sp>
    </p:spTree>
    <p:extLst>
      <p:ext uri="{BB962C8B-B14F-4D97-AF65-F5344CB8AC3E}">
        <p14:creationId xmlns:p14="http://schemas.microsoft.com/office/powerpoint/2010/main" val="3539751651"/>
      </p:ext>
    </p:extLst>
  </p:cSld>
  <p:clrMapOvr>
    <a:masterClrMapping/>
  </p:clrMapOvr>
  <p:transition spd="slow">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74C3C90F-153E-144E-B67D-4D1C5E060328}"/>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3A7CB6D1-361E-5C47-A71C-E83384D6628A}"/>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FDC6BEE6-11F3-964A-9FB3-79E490259E8A}"/>
              </a:ext>
            </a:extLst>
          </p:cNvPr>
          <p:cNvSpPr>
            <a:spLocks noGrp="1" noChangeArrowheads="1"/>
          </p:cNvSpPr>
          <p:nvPr>
            <p:ph type="sldNum" sz="quarter" idx="12"/>
          </p:nvPr>
        </p:nvSpPr>
        <p:spPr>
          <a:ln/>
        </p:spPr>
        <p:txBody>
          <a:bodyPr/>
          <a:lstStyle>
            <a:lvl1pPr>
              <a:defRPr/>
            </a:lvl1pPr>
          </a:lstStyle>
          <a:p>
            <a:fld id="{E832A0FA-993F-CD4B-AEC8-5BB076D1304A}" type="slidenum">
              <a:rPr lang="en-US" altLang="en-US"/>
              <a:pPr/>
              <a:t>‹#›</a:t>
            </a:fld>
            <a:endParaRPr lang="en-US" altLang="en-US"/>
          </a:p>
        </p:txBody>
      </p:sp>
    </p:spTree>
    <p:extLst>
      <p:ext uri="{BB962C8B-B14F-4D97-AF65-F5344CB8AC3E}">
        <p14:creationId xmlns:p14="http://schemas.microsoft.com/office/powerpoint/2010/main" val="1926715138"/>
      </p:ext>
    </p:extLst>
  </p:cSld>
  <p:clrMapOvr>
    <a:masterClrMapping/>
  </p:clrMapOvr>
  <p:transition spd="slow">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8E59EF5D-7AFD-EE43-AEAF-F12865A0700D}"/>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145D2676-5403-8F4A-9C56-B0A6354DEE92}"/>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37BB4BBA-20CC-8644-988C-C4145F1F9CE3}"/>
              </a:ext>
            </a:extLst>
          </p:cNvPr>
          <p:cNvSpPr>
            <a:spLocks noGrp="1" noChangeArrowheads="1"/>
          </p:cNvSpPr>
          <p:nvPr>
            <p:ph type="sldNum" sz="quarter" idx="12"/>
          </p:nvPr>
        </p:nvSpPr>
        <p:spPr>
          <a:ln/>
        </p:spPr>
        <p:txBody>
          <a:bodyPr/>
          <a:lstStyle>
            <a:lvl1pPr>
              <a:defRPr/>
            </a:lvl1pPr>
          </a:lstStyle>
          <a:p>
            <a:fld id="{3862394D-D223-2140-8292-3A038440B9B3}" type="slidenum">
              <a:rPr lang="en-US" altLang="en-US"/>
              <a:pPr/>
              <a:t>‹#›</a:t>
            </a:fld>
            <a:endParaRPr lang="en-US" altLang="en-US"/>
          </a:p>
        </p:txBody>
      </p:sp>
    </p:spTree>
    <p:extLst>
      <p:ext uri="{BB962C8B-B14F-4D97-AF65-F5344CB8AC3E}">
        <p14:creationId xmlns:p14="http://schemas.microsoft.com/office/powerpoint/2010/main" val="2052296100"/>
      </p:ext>
    </p:extLst>
  </p:cSld>
  <p:clrMapOvr>
    <a:masterClrMapping/>
  </p:clrMapOvr>
  <p:transition spd="slow">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D6FC02FC-C88A-AD4A-BE65-760125BE118D}"/>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a:extLst>
              <a:ext uri="{FF2B5EF4-FFF2-40B4-BE49-F238E27FC236}">
                <a16:creationId xmlns:a16="http://schemas.microsoft.com/office/drawing/2014/main" id="{E5EB4FBF-2899-1E4F-9AEA-AB79BCFCFB9A}"/>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a:extLst>
              <a:ext uri="{FF2B5EF4-FFF2-40B4-BE49-F238E27FC236}">
                <a16:creationId xmlns:a16="http://schemas.microsoft.com/office/drawing/2014/main" id="{5482FA91-47D8-9C43-A378-EB206DFB1714}"/>
              </a:ext>
            </a:extLst>
          </p:cNvPr>
          <p:cNvSpPr>
            <a:spLocks noGrp="1" noChangeArrowheads="1"/>
          </p:cNvSpPr>
          <p:nvPr>
            <p:ph type="sldNum" sz="quarter" idx="12"/>
          </p:nvPr>
        </p:nvSpPr>
        <p:spPr>
          <a:ln/>
        </p:spPr>
        <p:txBody>
          <a:bodyPr/>
          <a:lstStyle>
            <a:lvl1pPr>
              <a:defRPr/>
            </a:lvl1pPr>
          </a:lstStyle>
          <a:p>
            <a:fld id="{B0E8C2EA-2368-E84A-B8CF-542A9C040221}" type="slidenum">
              <a:rPr lang="en-US" altLang="en-US"/>
              <a:pPr/>
              <a:t>‹#›</a:t>
            </a:fld>
            <a:endParaRPr lang="en-US" altLang="en-US"/>
          </a:p>
        </p:txBody>
      </p:sp>
    </p:spTree>
    <p:extLst>
      <p:ext uri="{BB962C8B-B14F-4D97-AF65-F5344CB8AC3E}">
        <p14:creationId xmlns:p14="http://schemas.microsoft.com/office/powerpoint/2010/main" val="3759707092"/>
      </p:ext>
    </p:extLst>
  </p:cSld>
  <p:clrMapOvr>
    <a:masterClrMapping/>
  </p:clrMapOvr>
  <p:transition spd="slow">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4647DF85-87D1-6949-9E89-1FC6AC155B92}"/>
              </a:ext>
            </a:extLst>
          </p:cNvPr>
          <p:cNvSpPr>
            <a:spLocks noGrp="1" noChangeArrowheads="1"/>
          </p:cNvSpPr>
          <p:nvPr>
            <p:ph type="title"/>
          </p:nvPr>
        </p:nvSpPr>
        <p:spPr bwMode="auto">
          <a:xfrm>
            <a:off x="685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2EB6F67B-CD1C-BB4F-AD69-52075A46B69C}"/>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86F34AF9-79F4-2947-9510-B69F51BB5EB3}"/>
              </a:ext>
            </a:extLst>
          </p:cNvPr>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latin typeface="Times" panose="02020603050405020304" pitchFamily="18" charset="0"/>
              </a:defRPr>
            </a:lvl1pPr>
          </a:lstStyle>
          <a:p>
            <a:pPr>
              <a:defRPr/>
            </a:pPr>
            <a:endParaRPr lang="en-US" altLang="en-US"/>
          </a:p>
        </p:txBody>
      </p:sp>
      <p:sp>
        <p:nvSpPr>
          <p:cNvPr id="1029" name="Rectangle 5">
            <a:extLst>
              <a:ext uri="{FF2B5EF4-FFF2-40B4-BE49-F238E27FC236}">
                <a16:creationId xmlns:a16="http://schemas.microsoft.com/office/drawing/2014/main" id="{A574954B-7C31-4141-88A9-69DF4B3555B9}"/>
              </a:ext>
            </a:extLst>
          </p:cNvPr>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chemeClr val="tx1"/>
                </a:solidFill>
                <a:latin typeface="Times" panose="02020603050405020304" pitchFamily="18" charset="0"/>
              </a:defRPr>
            </a:lvl1pPr>
          </a:lstStyle>
          <a:p>
            <a:pPr>
              <a:defRPr/>
            </a:pPr>
            <a:endParaRPr lang="en-US" altLang="en-US"/>
          </a:p>
        </p:txBody>
      </p:sp>
      <p:sp>
        <p:nvSpPr>
          <p:cNvPr id="1030" name="Rectangle 6">
            <a:extLst>
              <a:ext uri="{FF2B5EF4-FFF2-40B4-BE49-F238E27FC236}">
                <a16:creationId xmlns:a16="http://schemas.microsoft.com/office/drawing/2014/main" id="{C1CAF9C6-D5CC-8E44-86EE-BBC67E059683}"/>
              </a:ext>
            </a:extLst>
          </p:cNvPr>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fld id="{71BB6F14-60BD-1C4A-87AF-9455F0A0F06F}" type="slidenum">
              <a:rPr lang="en-US" altLang="en-US"/>
              <a:pPr/>
              <a:t>‹#›</a:t>
            </a:fld>
            <a:endParaRPr lang="en-US" altLang="en-US"/>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fade/>
  </p:transition>
  <p:txStyles>
    <p:titleStyle>
      <a:lvl1pPr algn="ctr" rtl="0" eaLnBrk="0" fontAlgn="base" hangingPunct="0">
        <a:spcBef>
          <a:spcPct val="0"/>
        </a:spcBef>
        <a:spcAft>
          <a:spcPct val="0"/>
        </a:spcAft>
        <a:defRPr sz="4400">
          <a:solidFill>
            <a:schemeClr val="tx2"/>
          </a:solidFill>
          <a:latin typeface="+mj-lt"/>
          <a:ea typeface="MS PGothic" panose="020B0600070205080204" pitchFamily="34" charset="-128"/>
          <a:cs typeface="ＭＳ Ｐゴシック" charset="-128"/>
        </a:defRPr>
      </a:lvl1pPr>
      <a:lvl2pPr algn="ctr" rtl="0" eaLnBrk="0" fontAlgn="base" hangingPunct="0">
        <a:spcBef>
          <a:spcPct val="0"/>
        </a:spcBef>
        <a:spcAft>
          <a:spcPct val="0"/>
        </a:spcAft>
        <a:defRPr sz="4400">
          <a:solidFill>
            <a:schemeClr val="tx2"/>
          </a:solidFill>
          <a:latin typeface="Times" charset="0"/>
          <a:ea typeface="MS PGothic" panose="020B0600070205080204" pitchFamily="34" charset="-128"/>
          <a:cs typeface="ＭＳ Ｐゴシック" charset="-128"/>
        </a:defRPr>
      </a:lvl2pPr>
      <a:lvl3pPr algn="ctr" rtl="0" eaLnBrk="0" fontAlgn="base" hangingPunct="0">
        <a:spcBef>
          <a:spcPct val="0"/>
        </a:spcBef>
        <a:spcAft>
          <a:spcPct val="0"/>
        </a:spcAft>
        <a:defRPr sz="4400">
          <a:solidFill>
            <a:schemeClr val="tx2"/>
          </a:solidFill>
          <a:latin typeface="Times" charset="0"/>
          <a:ea typeface="MS PGothic" panose="020B0600070205080204" pitchFamily="34" charset="-128"/>
          <a:cs typeface="ＭＳ Ｐゴシック" charset="-128"/>
        </a:defRPr>
      </a:lvl3pPr>
      <a:lvl4pPr algn="ctr" rtl="0" eaLnBrk="0" fontAlgn="base" hangingPunct="0">
        <a:spcBef>
          <a:spcPct val="0"/>
        </a:spcBef>
        <a:spcAft>
          <a:spcPct val="0"/>
        </a:spcAft>
        <a:defRPr sz="4400">
          <a:solidFill>
            <a:schemeClr val="tx2"/>
          </a:solidFill>
          <a:latin typeface="Times" charset="0"/>
          <a:ea typeface="MS PGothic" panose="020B0600070205080204" pitchFamily="34" charset="-128"/>
          <a:cs typeface="ＭＳ Ｐゴシック" charset="-128"/>
        </a:defRPr>
      </a:lvl4pPr>
      <a:lvl5pPr algn="ctr" rtl="0" eaLnBrk="0" fontAlgn="base" hangingPunct="0">
        <a:spcBef>
          <a:spcPct val="0"/>
        </a:spcBef>
        <a:spcAft>
          <a:spcPct val="0"/>
        </a:spcAft>
        <a:defRPr sz="4400">
          <a:solidFill>
            <a:schemeClr val="tx2"/>
          </a:solidFill>
          <a:latin typeface="Times" charset="0"/>
          <a:ea typeface="MS PGothic" panose="020B0600070205080204" pitchFamily="34" charset="-128"/>
          <a:cs typeface="ＭＳ Ｐゴシック" charset="-128"/>
        </a:defRPr>
      </a:lvl5pPr>
      <a:lvl6pPr marL="457200" algn="ctr" rtl="0" fontAlgn="base">
        <a:spcBef>
          <a:spcPct val="0"/>
        </a:spcBef>
        <a:spcAft>
          <a:spcPct val="0"/>
        </a:spcAft>
        <a:defRPr sz="4400">
          <a:solidFill>
            <a:schemeClr val="tx2"/>
          </a:solidFill>
          <a:latin typeface="Times" charset="0"/>
        </a:defRPr>
      </a:lvl6pPr>
      <a:lvl7pPr marL="914400" algn="ctr" rtl="0" fontAlgn="base">
        <a:spcBef>
          <a:spcPct val="0"/>
        </a:spcBef>
        <a:spcAft>
          <a:spcPct val="0"/>
        </a:spcAft>
        <a:defRPr sz="4400">
          <a:solidFill>
            <a:schemeClr val="tx2"/>
          </a:solidFill>
          <a:latin typeface="Times" charset="0"/>
        </a:defRPr>
      </a:lvl7pPr>
      <a:lvl8pPr marL="1371600" algn="ctr" rtl="0" fontAlgn="base">
        <a:spcBef>
          <a:spcPct val="0"/>
        </a:spcBef>
        <a:spcAft>
          <a:spcPct val="0"/>
        </a:spcAft>
        <a:defRPr sz="4400">
          <a:solidFill>
            <a:schemeClr val="tx2"/>
          </a:solidFill>
          <a:latin typeface="Times" charset="0"/>
        </a:defRPr>
      </a:lvl8pPr>
      <a:lvl9pPr marL="1828800" algn="ctr" rtl="0" fontAlgn="base">
        <a:spcBef>
          <a:spcPct val="0"/>
        </a:spcBef>
        <a:spcAft>
          <a:spcPct val="0"/>
        </a:spcAft>
        <a:defRPr sz="4400">
          <a:solidFill>
            <a:schemeClr val="tx2"/>
          </a:solidFill>
          <a:latin typeface="Times"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S PGothic" panose="020B0600070205080204" pitchFamily="34" charset="-128"/>
          <a:cs typeface="ＭＳ Ｐゴシック" charset="-128"/>
        </a:defRPr>
      </a:lvl1pPr>
      <a:lvl2pPr marL="742950" indent="-285750" algn="l" rtl="0" eaLnBrk="0" fontAlgn="base" hangingPunct="0">
        <a:spcBef>
          <a:spcPct val="20000"/>
        </a:spcBef>
        <a:spcAft>
          <a:spcPct val="0"/>
        </a:spcAft>
        <a:buChar char="–"/>
        <a:defRPr sz="2800">
          <a:solidFill>
            <a:schemeClr val="tx1"/>
          </a:solidFill>
          <a:latin typeface="+mn-lt"/>
          <a:ea typeface="MS PGothic" panose="020B0600070205080204" pitchFamily="34" charset="-128"/>
        </a:defRPr>
      </a:lvl2pPr>
      <a:lvl3pPr marL="1143000" indent="-228600" algn="l" rtl="0" eaLnBrk="0" fontAlgn="base" hangingPunct="0">
        <a:spcBef>
          <a:spcPct val="20000"/>
        </a:spcBef>
        <a:spcAft>
          <a:spcPct val="0"/>
        </a:spcAft>
        <a:buChar char="•"/>
        <a:defRPr sz="2400">
          <a:solidFill>
            <a:schemeClr val="tx1"/>
          </a:solidFill>
          <a:latin typeface="+mn-lt"/>
          <a:ea typeface="MS PGothic" panose="020B0600070205080204" pitchFamily="34" charset="-128"/>
        </a:defRPr>
      </a:lvl3pPr>
      <a:lvl4pPr marL="1600200" indent="-228600" algn="l" rtl="0" eaLnBrk="0" fontAlgn="base" hangingPunct="0">
        <a:spcBef>
          <a:spcPct val="20000"/>
        </a:spcBef>
        <a:spcAft>
          <a:spcPct val="0"/>
        </a:spcAft>
        <a:buChar char="–"/>
        <a:defRPr sz="2000">
          <a:solidFill>
            <a:schemeClr val="tx1"/>
          </a:solidFill>
          <a:latin typeface="+mn-lt"/>
          <a:ea typeface="MS PGothic" panose="020B0600070205080204" pitchFamily="34" charset="-128"/>
        </a:defRPr>
      </a:lvl4pPr>
      <a:lvl5pPr marL="2057400" indent="-228600" algn="l" rtl="0" eaLnBrk="0" fontAlgn="base" hangingPunct="0">
        <a:spcBef>
          <a:spcPct val="20000"/>
        </a:spcBef>
        <a:spcAft>
          <a:spcPct val="0"/>
        </a:spcAft>
        <a:buChar char="»"/>
        <a:defRPr sz="2000">
          <a:solidFill>
            <a:schemeClr val="tx1"/>
          </a:solidFill>
          <a:latin typeface="+mn-lt"/>
          <a:ea typeface="MS PGothic" panose="020B0600070205080204" pitchFamily="34"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customXml" Target="../ink/ink5.xml"/><Relationship Id="rId1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customXml" Target="../ink/ink2.xml"/><Relationship Id="rId12" Type="http://schemas.openxmlformats.org/officeDocument/2006/relationships/image" Target="../media/image8.png"/><Relationship Id="rId17" Type="http://schemas.openxmlformats.org/officeDocument/2006/relationships/customXml" Target="../ink/ink7.xml"/><Relationship Id="rId2" Type="http://schemas.openxmlformats.org/officeDocument/2006/relationships/notesSlide" Target="../notesSlides/notesSlide3.xml"/><Relationship Id="rId16" Type="http://schemas.openxmlformats.org/officeDocument/2006/relationships/image" Target="../media/image10.png"/><Relationship Id="rId20"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5.png"/><Relationship Id="rId11" Type="http://schemas.openxmlformats.org/officeDocument/2006/relationships/customXml" Target="../ink/ink4.xml"/><Relationship Id="rId5" Type="http://schemas.openxmlformats.org/officeDocument/2006/relationships/customXml" Target="../ink/ink1.xml"/><Relationship Id="rId15" Type="http://schemas.openxmlformats.org/officeDocument/2006/relationships/customXml" Target="../ink/ink6.xml"/><Relationship Id="rId10" Type="http://schemas.openxmlformats.org/officeDocument/2006/relationships/image" Target="../media/image7.png"/><Relationship Id="rId19" Type="http://schemas.openxmlformats.org/officeDocument/2006/relationships/customXml" Target="../ink/ink8.xml"/><Relationship Id="rId4" Type="http://schemas.openxmlformats.org/officeDocument/2006/relationships/image" Target="../media/image4.png"/><Relationship Id="rId9" Type="http://schemas.openxmlformats.org/officeDocument/2006/relationships/customXml" Target="../ink/ink3.xml"/><Relationship Id="rId1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17" Type="http://schemas.openxmlformats.org/officeDocument/2006/relationships/customXml" Target="../ink/ink42.xml"/><Relationship Id="rId63" Type="http://schemas.openxmlformats.org/officeDocument/2006/relationships/customXml" Target="../ink/ink16.xml"/><Relationship Id="rId68" Type="http://schemas.openxmlformats.org/officeDocument/2006/relationships/image" Target="../media/image111.png"/><Relationship Id="rId84" Type="http://schemas.openxmlformats.org/officeDocument/2006/relationships/image" Target="../media/image119.png"/><Relationship Id="rId89" Type="http://schemas.openxmlformats.org/officeDocument/2006/relationships/customXml" Target="../ink/ink29.xml"/><Relationship Id="rId112" Type="http://schemas.openxmlformats.org/officeDocument/2006/relationships/image" Target="../media/image150.png"/><Relationship Id="rId133" Type="http://schemas.openxmlformats.org/officeDocument/2006/relationships/customXml" Target="../ink/ink50.xml"/><Relationship Id="rId138" Type="http://schemas.openxmlformats.org/officeDocument/2006/relationships/image" Target="../media/image26.png"/><Relationship Id="rId154" Type="http://schemas.openxmlformats.org/officeDocument/2006/relationships/image" Target="../media/image34.png"/><Relationship Id="rId159" Type="http://schemas.openxmlformats.org/officeDocument/2006/relationships/customXml" Target="../ink/ink63.xml"/><Relationship Id="rId107" Type="http://schemas.openxmlformats.org/officeDocument/2006/relationships/customXml" Target="../ink/ink38.xml"/><Relationship Id="rId58" Type="http://schemas.openxmlformats.org/officeDocument/2006/relationships/image" Target="../media/image106.png"/><Relationship Id="rId74" Type="http://schemas.openxmlformats.org/officeDocument/2006/relationships/image" Target="../media/image114.png"/><Relationship Id="rId79" Type="http://schemas.openxmlformats.org/officeDocument/2006/relationships/customXml" Target="../ink/ink24.xml"/><Relationship Id="rId102" Type="http://schemas.openxmlformats.org/officeDocument/2006/relationships/image" Target="../media/image128.png"/><Relationship Id="rId123" Type="http://schemas.openxmlformats.org/officeDocument/2006/relationships/customXml" Target="../ink/ink45.xml"/><Relationship Id="rId128" Type="http://schemas.openxmlformats.org/officeDocument/2006/relationships/image" Target="../media/image21.png"/><Relationship Id="rId144" Type="http://schemas.openxmlformats.org/officeDocument/2006/relationships/image" Target="../media/image29.png"/><Relationship Id="rId149" Type="http://schemas.openxmlformats.org/officeDocument/2006/relationships/customXml" Target="../ink/ink58.xml"/><Relationship Id="rId5" Type="http://schemas.openxmlformats.org/officeDocument/2006/relationships/image" Target="../media/image100.png"/><Relationship Id="rId61" Type="http://schemas.openxmlformats.org/officeDocument/2006/relationships/customXml" Target="../ink/ink15.xml"/><Relationship Id="rId82" Type="http://schemas.openxmlformats.org/officeDocument/2006/relationships/image" Target="../media/image118.png"/><Relationship Id="rId90" Type="http://schemas.openxmlformats.org/officeDocument/2006/relationships/image" Target="../media/image122.png"/><Relationship Id="rId95" Type="http://schemas.openxmlformats.org/officeDocument/2006/relationships/customXml" Target="../ink/ink32.xml"/><Relationship Id="rId152" Type="http://schemas.openxmlformats.org/officeDocument/2006/relationships/image" Target="../media/image33.png"/><Relationship Id="rId160" Type="http://schemas.openxmlformats.org/officeDocument/2006/relationships/image" Target="../media/image37.png"/><Relationship Id="rId165" Type="http://schemas.openxmlformats.org/officeDocument/2006/relationships/customXml" Target="../ink/ink66.xml"/><Relationship Id="rId56" Type="http://schemas.openxmlformats.org/officeDocument/2006/relationships/image" Target="../media/image105.png"/><Relationship Id="rId64" Type="http://schemas.openxmlformats.org/officeDocument/2006/relationships/image" Target="../media/image109.png"/><Relationship Id="rId69" Type="http://schemas.openxmlformats.org/officeDocument/2006/relationships/customXml" Target="../ink/ink19.xml"/><Relationship Id="rId77" Type="http://schemas.openxmlformats.org/officeDocument/2006/relationships/customXml" Target="../ink/ink23.xml"/><Relationship Id="rId100" Type="http://schemas.openxmlformats.org/officeDocument/2006/relationships/image" Target="../media/image127.png"/><Relationship Id="rId105" Type="http://schemas.openxmlformats.org/officeDocument/2006/relationships/customXml" Target="../ink/ink37.xml"/><Relationship Id="rId113" Type="http://schemas.openxmlformats.org/officeDocument/2006/relationships/customXml" Target="../ink/ink40.xml"/><Relationship Id="rId118" Type="http://schemas.openxmlformats.org/officeDocument/2006/relationships/image" Target="../media/image131.png"/><Relationship Id="rId126" Type="http://schemas.openxmlformats.org/officeDocument/2006/relationships/image" Target="../media/image20.png"/><Relationship Id="rId134" Type="http://schemas.openxmlformats.org/officeDocument/2006/relationships/image" Target="../media/image24.png"/><Relationship Id="rId139" Type="http://schemas.openxmlformats.org/officeDocument/2006/relationships/customXml" Target="../ink/ink53.xml"/><Relationship Id="rId147" Type="http://schemas.openxmlformats.org/officeDocument/2006/relationships/customXml" Target="../ink/ink57.xml"/><Relationship Id="rId168" Type="http://schemas.openxmlformats.org/officeDocument/2006/relationships/image" Target="../media/image41.png"/><Relationship Id="rId8" Type="http://schemas.openxmlformats.org/officeDocument/2006/relationships/customXml" Target="../ink/ink11.xml"/><Relationship Id="rId72" Type="http://schemas.openxmlformats.org/officeDocument/2006/relationships/image" Target="../media/image113.png"/><Relationship Id="rId80" Type="http://schemas.openxmlformats.org/officeDocument/2006/relationships/image" Target="../media/image117.png"/><Relationship Id="rId85" Type="http://schemas.openxmlformats.org/officeDocument/2006/relationships/customXml" Target="../ink/ink27.xml"/><Relationship Id="rId93" Type="http://schemas.openxmlformats.org/officeDocument/2006/relationships/customXml" Target="../ink/ink31.xml"/><Relationship Id="rId98" Type="http://schemas.openxmlformats.org/officeDocument/2006/relationships/image" Target="../media/image126.png"/><Relationship Id="rId121" Type="http://schemas.openxmlformats.org/officeDocument/2006/relationships/customXml" Target="../ink/ink44.xml"/><Relationship Id="rId142" Type="http://schemas.openxmlformats.org/officeDocument/2006/relationships/image" Target="../media/image28.png"/><Relationship Id="rId150" Type="http://schemas.openxmlformats.org/officeDocument/2006/relationships/image" Target="../media/image32.png"/><Relationship Id="rId155" Type="http://schemas.openxmlformats.org/officeDocument/2006/relationships/customXml" Target="../ink/ink61.xml"/><Relationship Id="rId163" Type="http://schemas.openxmlformats.org/officeDocument/2006/relationships/customXml" Target="../ink/ink65.xml"/><Relationship Id="rId3" Type="http://schemas.openxmlformats.org/officeDocument/2006/relationships/image" Target="../media/image4.png"/><Relationship Id="rId59" Type="http://schemas.openxmlformats.org/officeDocument/2006/relationships/customXml" Target="../ink/ink14.xml"/><Relationship Id="rId67" Type="http://schemas.openxmlformats.org/officeDocument/2006/relationships/customXml" Target="../ink/ink18.xml"/><Relationship Id="rId103" Type="http://schemas.openxmlformats.org/officeDocument/2006/relationships/customXml" Target="../ink/ink36.xml"/><Relationship Id="rId116" Type="http://schemas.openxmlformats.org/officeDocument/2006/relationships/image" Target="../media/image1210.png"/><Relationship Id="rId124" Type="http://schemas.openxmlformats.org/officeDocument/2006/relationships/image" Target="../media/image19.png"/><Relationship Id="rId129" Type="http://schemas.openxmlformats.org/officeDocument/2006/relationships/customXml" Target="../ink/ink48.xml"/><Relationship Id="rId137" Type="http://schemas.openxmlformats.org/officeDocument/2006/relationships/customXml" Target="../ink/ink52.xml"/><Relationship Id="rId158" Type="http://schemas.openxmlformats.org/officeDocument/2006/relationships/image" Target="../media/image36.png"/><Relationship Id="rId54" Type="http://schemas.openxmlformats.org/officeDocument/2006/relationships/image" Target="../media/image104.png"/><Relationship Id="rId62" Type="http://schemas.openxmlformats.org/officeDocument/2006/relationships/image" Target="../media/image108.png"/><Relationship Id="rId70" Type="http://schemas.openxmlformats.org/officeDocument/2006/relationships/image" Target="../media/image112.png"/><Relationship Id="rId75" Type="http://schemas.openxmlformats.org/officeDocument/2006/relationships/customXml" Target="../ink/ink22.xml"/><Relationship Id="rId83" Type="http://schemas.openxmlformats.org/officeDocument/2006/relationships/customXml" Target="../ink/ink26.xml"/><Relationship Id="rId88" Type="http://schemas.openxmlformats.org/officeDocument/2006/relationships/image" Target="../media/image121.png"/><Relationship Id="rId91" Type="http://schemas.openxmlformats.org/officeDocument/2006/relationships/customXml" Target="../ink/ink30.xml"/><Relationship Id="rId96" Type="http://schemas.openxmlformats.org/officeDocument/2006/relationships/image" Target="../media/image125.png"/><Relationship Id="rId111" Type="http://schemas.openxmlformats.org/officeDocument/2006/relationships/customXml" Target="../ink/ink39.xml"/><Relationship Id="rId132" Type="http://schemas.openxmlformats.org/officeDocument/2006/relationships/image" Target="../media/image23.png"/><Relationship Id="rId140" Type="http://schemas.openxmlformats.org/officeDocument/2006/relationships/image" Target="../media/image27.png"/><Relationship Id="rId145" Type="http://schemas.openxmlformats.org/officeDocument/2006/relationships/customXml" Target="../ink/ink56.xml"/><Relationship Id="rId153" Type="http://schemas.openxmlformats.org/officeDocument/2006/relationships/customXml" Target="../ink/ink60.xml"/><Relationship Id="rId161" Type="http://schemas.openxmlformats.org/officeDocument/2006/relationships/customXml" Target="../ink/ink64.xml"/><Relationship Id="rId166" Type="http://schemas.openxmlformats.org/officeDocument/2006/relationships/image" Target="../media/image40.png"/><Relationship Id="rId1" Type="http://schemas.openxmlformats.org/officeDocument/2006/relationships/slideLayout" Target="../slideLayouts/slideLayout2.xml"/><Relationship Id="rId6" Type="http://schemas.openxmlformats.org/officeDocument/2006/relationships/customXml" Target="../ink/ink10.xml"/><Relationship Id="rId57" Type="http://schemas.openxmlformats.org/officeDocument/2006/relationships/customXml" Target="../ink/ink13.xml"/><Relationship Id="rId106" Type="http://schemas.openxmlformats.org/officeDocument/2006/relationships/image" Target="../media/image130.png"/><Relationship Id="rId114" Type="http://schemas.openxmlformats.org/officeDocument/2006/relationships/image" Target="../media/image160.png"/><Relationship Id="rId119" Type="http://schemas.openxmlformats.org/officeDocument/2006/relationships/customXml" Target="../ink/ink43.xml"/><Relationship Id="rId127" Type="http://schemas.openxmlformats.org/officeDocument/2006/relationships/customXml" Target="../ink/ink47.xml"/><Relationship Id="rId60" Type="http://schemas.openxmlformats.org/officeDocument/2006/relationships/image" Target="../media/image107.png"/><Relationship Id="rId65" Type="http://schemas.openxmlformats.org/officeDocument/2006/relationships/customXml" Target="../ink/ink17.xml"/><Relationship Id="rId73" Type="http://schemas.openxmlformats.org/officeDocument/2006/relationships/customXml" Target="../ink/ink21.xml"/><Relationship Id="rId78" Type="http://schemas.openxmlformats.org/officeDocument/2006/relationships/image" Target="../media/image116.png"/><Relationship Id="rId81" Type="http://schemas.openxmlformats.org/officeDocument/2006/relationships/customXml" Target="../ink/ink25.xml"/><Relationship Id="rId86" Type="http://schemas.openxmlformats.org/officeDocument/2006/relationships/image" Target="../media/image120.png"/><Relationship Id="rId94" Type="http://schemas.openxmlformats.org/officeDocument/2006/relationships/image" Target="../media/image124.png"/><Relationship Id="rId99" Type="http://schemas.openxmlformats.org/officeDocument/2006/relationships/customXml" Target="../ink/ink34.xml"/><Relationship Id="rId101" Type="http://schemas.openxmlformats.org/officeDocument/2006/relationships/customXml" Target="../ink/ink35.xml"/><Relationship Id="rId122" Type="http://schemas.openxmlformats.org/officeDocument/2006/relationships/image" Target="../media/image18.png"/><Relationship Id="rId130" Type="http://schemas.openxmlformats.org/officeDocument/2006/relationships/image" Target="../media/image22.png"/><Relationship Id="rId135" Type="http://schemas.openxmlformats.org/officeDocument/2006/relationships/customXml" Target="../ink/ink51.xml"/><Relationship Id="rId143" Type="http://schemas.openxmlformats.org/officeDocument/2006/relationships/customXml" Target="../ink/ink55.xml"/><Relationship Id="rId148" Type="http://schemas.openxmlformats.org/officeDocument/2006/relationships/image" Target="../media/image31.png"/><Relationship Id="rId151" Type="http://schemas.openxmlformats.org/officeDocument/2006/relationships/customXml" Target="../ink/ink59.xml"/><Relationship Id="rId156" Type="http://schemas.openxmlformats.org/officeDocument/2006/relationships/image" Target="../media/image35.png"/><Relationship Id="rId164" Type="http://schemas.openxmlformats.org/officeDocument/2006/relationships/image" Target="../media/image39.png"/><Relationship Id="rId169" Type="http://schemas.openxmlformats.org/officeDocument/2006/relationships/image" Target="../media/image42.png"/><Relationship Id="rId4" Type="http://schemas.openxmlformats.org/officeDocument/2006/relationships/customXml" Target="../ink/ink9.xml"/><Relationship Id="rId55" Type="http://schemas.openxmlformats.org/officeDocument/2006/relationships/customXml" Target="../ink/ink12.xml"/><Relationship Id="rId76" Type="http://schemas.openxmlformats.org/officeDocument/2006/relationships/image" Target="../media/image115.png"/><Relationship Id="rId97" Type="http://schemas.openxmlformats.org/officeDocument/2006/relationships/customXml" Target="../ink/ink33.xml"/><Relationship Id="rId104" Type="http://schemas.openxmlformats.org/officeDocument/2006/relationships/image" Target="../media/image129.png"/><Relationship Id="rId120" Type="http://schemas.openxmlformats.org/officeDocument/2006/relationships/image" Target="../media/image170.png"/><Relationship Id="rId125" Type="http://schemas.openxmlformats.org/officeDocument/2006/relationships/customXml" Target="../ink/ink46.xml"/><Relationship Id="rId141" Type="http://schemas.openxmlformats.org/officeDocument/2006/relationships/customXml" Target="../ink/ink54.xml"/><Relationship Id="rId146" Type="http://schemas.openxmlformats.org/officeDocument/2006/relationships/image" Target="../media/image30.png"/><Relationship Id="rId167" Type="http://schemas.openxmlformats.org/officeDocument/2006/relationships/customXml" Target="../ink/ink67.xml"/><Relationship Id="rId7" Type="http://schemas.openxmlformats.org/officeDocument/2006/relationships/image" Target="../media/image1110.png"/><Relationship Id="rId71" Type="http://schemas.openxmlformats.org/officeDocument/2006/relationships/customXml" Target="../ink/ink20.xml"/><Relationship Id="rId92" Type="http://schemas.openxmlformats.org/officeDocument/2006/relationships/image" Target="../media/image123.png"/><Relationship Id="rId162" Type="http://schemas.openxmlformats.org/officeDocument/2006/relationships/image" Target="../media/image38.png"/><Relationship Id="rId2" Type="http://schemas.openxmlformats.org/officeDocument/2006/relationships/notesSlide" Target="../notesSlides/notesSlide7.xml"/><Relationship Id="rId66" Type="http://schemas.openxmlformats.org/officeDocument/2006/relationships/image" Target="../media/image110.png"/><Relationship Id="rId87" Type="http://schemas.openxmlformats.org/officeDocument/2006/relationships/customXml" Target="../ink/ink28.xml"/><Relationship Id="rId110" Type="http://schemas.openxmlformats.org/officeDocument/2006/relationships/image" Target="../media/image140.png"/><Relationship Id="rId115" Type="http://schemas.openxmlformats.org/officeDocument/2006/relationships/customXml" Target="../ink/ink41.xml"/><Relationship Id="rId131" Type="http://schemas.openxmlformats.org/officeDocument/2006/relationships/customXml" Target="../ink/ink49.xml"/><Relationship Id="rId136" Type="http://schemas.openxmlformats.org/officeDocument/2006/relationships/image" Target="../media/image25.png"/><Relationship Id="rId157" Type="http://schemas.openxmlformats.org/officeDocument/2006/relationships/customXml" Target="../ink/ink62.xml"/></Relationships>
</file>

<file path=ppt/slides/_rels/slide8.xml.rels><?xml version="1.0" encoding="UTF-8" standalone="yes"?>
<Relationships xmlns="http://schemas.openxmlformats.org/package/2006/relationships"><Relationship Id="rId8" Type="http://schemas.openxmlformats.org/officeDocument/2006/relationships/image" Target="../media/image410.png"/><Relationship Id="rId13" Type="http://schemas.openxmlformats.org/officeDocument/2006/relationships/customXml" Target="../ink/ink72.xml"/><Relationship Id="rId18" Type="http://schemas.openxmlformats.org/officeDocument/2006/relationships/image" Target="../media/image46.png"/><Relationship Id="rId3" Type="http://schemas.openxmlformats.org/officeDocument/2006/relationships/image" Target="../media/image43.png"/><Relationship Id="rId7" Type="http://schemas.openxmlformats.org/officeDocument/2006/relationships/customXml" Target="../ink/ink69.xml"/><Relationship Id="rId12" Type="http://schemas.openxmlformats.org/officeDocument/2006/relationships/image" Target="../media/image430.png"/><Relationship Id="rId17" Type="http://schemas.openxmlformats.org/officeDocument/2006/relationships/customXml" Target="../ink/ink74.xml"/><Relationship Id="rId2" Type="http://schemas.openxmlformats.org/officeDocument/2006/relationships/notesSlide" Target="../notesSlides/notesSlide8.xml"/><Relationship Id="rId16" Type="http://schemas.openxmlformats.org/officeDocument/2006/relationships/image" Target="../media/image45.png"/><Relationship Id="rId1" Type="http://schemas.openxmlformats.org/officeDocument/2006/relationships/slideLayout" Target="../slideLayouts/slideLayout2.xml"/><Relationship Id="rId6" Type="http://schemas.openxmlformats.org/officeDocument/2006/relationships/image" Target="../media/image400.png"/><Relationship Id="rId11" Type="http://schemas.openxmlformats.org/officeDocument/2006/relationships/customXml" Target="../ink/ink71.xml"/><Relationship Id="rId5" Type="http://schemas.openxmlformats.org/officeDocument/2006/relationships/customXml" Target="../ink/ink68.xml"/><Relationship Id="rId15" Type="http://schemas.openxmlformats.org/officeDocument/2006/relationships/customXml" Target="../ink/ink73.xml"/><Relationship Id="rId10" Type="http://schemas.openxmlformats.org/officeDocument/2006/relationships/image" Target="../media/image420.png"/><Relationship Id="rId4" Type="http://schemas.openxmlformats.org/officeDocument/2006/relationships/image" Target="../media/image44.png"/><Relationship Id="rId9" Type="http://schemas.openxmlformats.org/officeDocument/2006/relationships/customXml" Target="../ink/ink70.xml"/><Relationship Id="rId14" Type="http://schemas.openxmlformats.org/officeDocument/2006/relationships/image" Target="../media/image44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AC1FDAFE-A5A4-DA4B-B299-0A3E564A1E74}"/>
              </a:ext>
            </a:extLst>
          </p:cNvPr>
          <p:cNvSpPr>
            <a:spLocks noChangeArrowheads="1"/>
          </p:cNvSpPr>
          <p:nvPr/>
        </p:nvSpPr>
        <p:spPr bwMode="auto">
          <a:xfrm>
            <a:off x="-26988" y="533400"/>
            <a:ext cx="9144001" cy="1263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lgn="ctr" eaLnBrk="1" hangingPunct="1">
              <a:spcBef>
                <a:spcPct val="0"/>
              </a:spcBef>
              <a:buFontTx/>
              <a:buNone/>
            </a:pPr>
            <a:r>
              <a:rPr lang="en-US" altLang="en-US" sz="3600" b="1" dirty="0">
                <a:solidFill>
                  <a:srgbClr val="FFC000"/>
                </a:solidFill>
                <a:latin typeface="Arial" panose="020B0604020202020204" pitchFamily="34" charset="0"/>
                <a:cs typeface="Arial" panose="020B0604020202020204" pitchFamily="34" charset="0"/>
              </a:rPr>
              <a:t>Gram-indeterminate Bacteria -  </a:t>
            </a:r>
          </a:p>
          <a:p>
            <a:pPr algn="ctr" eaLnBrk="1" hangingPunct="1">
              <a:spcBef>
                <a:spcPct val="0"/>
              </a:spcBef>
              <a:buFontTx/>
              <a:buNone/>
            </a:pPr>
            <a:r>
              <a:rPr lang="en-US" altLang="en-US" sz="3600" b="1" dirty="0">
                <a:solidFill>
                  <a:srgbClr val="FFC000"/>
                </a:solidFill>
                <a:latin typeface="Arial" panose="020B0604020202020204" pitchFamily="34" charset="0"/>
                <a:cs typeface="Arial" panose="020B0604020202020204" pitchFamily="34" charset="0"/>
              </a:rPr>
              <a:t>A Pathogen ID                           Series </a:t>
            </a:r>
            <a:endParaRPr lang="en-US" altLang="en-US" sz="3600" dirty="0">
              <a:solidFill>
                <a:srgbClr val="FFC000"/>
              </a:solidFill>
              <a:latin typeface="Arial" panose="020B0604020202020204" pitchFamily="34" charset="0"/>
              <a:cs typeface="Arial" panose="020B0604020202020204" pitchFamily="34" charset="0"/>
            </a:endParaRPr>
          </a:p>
        </p:txBody>
      </p:sp>
      <p:pic>
        <p:nvPicPr>
          <p:cNvPr id="4099" name="Picture 6" descr="Maize M for lectures copy.psd">
            <a:extLst>
              <a:ext uri="{FF2B5EF4-FFF2-40B4-BE49-F238E27FC236}">
                <a16:creationId xmlns:a16="http://schemas.microsoft.com/office/drawing/2014/main" id="{F569A5D1-FA58-0846-B7AB-1D44E01FDD1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14663" y="4545013"/>
            <a:ext cx="3048000" cy="2236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0" name="TextBox 1">
            <a:extLst>
              <a:ext uri="{FF2B5EF4-FFF2-40B4-BE49-F238E27FC236}">
                <a16:creationId xmlns:a16="http://schemas.microsoft.com/office/drawing/2014/main" id="{347CA2C7-7D1B-E541-AE6C-96F48D221659}"/>
              </a:ext>
            </a:extLst>
          </p:cNvPr>
          <p:cNvSpPr txBox="1">
            <a:spLocks noChangeArrowheads="1"/>
          </p:cNvSpPr>
          <p:nvPr/>
        </p:nvSpPr>
        <p:spPr bwMode="auto">
          <a:xfrm>
            <a:off x="7399149" y="6534725"/>
            <a:ext cx="179087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1400" dirty="0">
                <a:solidFill>
                  <a:srgbClr val="FFB63E"/>
                </a:solidFill>
                <a:latin typeface="Arial" panose="020B0604020202020204" pitchFamily="34" charset="0"/>
                <a:cs typeface="Arial" panose="020B0604020202020204" pitchFamily="34" charset="0"/>
              </a:rPr>
              <a:t>©2020 Fagel &amp; Cinti</a:t>
            </a:r>
          </a:p>
        </p:txBody>
      </p:sp>
      <p:pic>
        <p:nvPicPr>
          <p:cNvPr id="4101" name="Picture 1">
            <a:extLst>
              <a:ext uri="{FF2B5EF4-FFF2-40B4-BE49-F238E27FC236}">
                <a16:creationId xmlns:a16="http://schemas.microsoft.com/office/drawing/2014/main" id="{32DED41C-56E2-9840-AF16-1AC17B72FC5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1152525"/>
            <a:ext cx="3124200"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2" name="Rectangle 3">
            <a:extLst>
              <a:ext uri="{FF2B5EF4-FFF2-40B4-BE49-F238E27FC236}">
                <a16:creationId xmlns:a16="http://schemas.microsoft.com/office/drawing/2014/main" id="{B0FF1EB7-5F17-884F-A09B-0381D5CABF3C}"/>
              </a:ext>
            </a:extLst>
          </p:cNvPr>
          <p:cNvSpPr>
            <a:spLocks noChangeArrowheads="1"/>
          </p:cNvSpPr>
          <p:nvPr/>
        </p:nvSpPr>
        <p:spPr bwMode="auto">
          <a:xfrm>
            <a:off x="576263" y="2152650"/>
            <a:ext cx="7924800" cy="1165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lgn="ctr" eaLnBrk="1" hangingPunct="1">
              <a:buFontTx/>
              <a:buNone/>
            </a:pPr>
            <a:r>
              <a:rPr lang="en-US" altLang="en-US" sz="2600" dirty="0">
                <a:latin typeface="Arial" panose="020B0604020202020204" pitchFamily="34" charset="0"/>
              </a:rPr>
              <a:t>Brian Fagel and Sandro K. Cinti, M.D., </a:t>
            </a:r>
          </a:p>
          <a:p>
            <a:pPr algn="ctr" eaLnBrk="1" hangingPunct="1">
              <a:buFontTx/>
              <a:buNone/>
            </a:pPr>
            <a:r>
              <a:rPr lang="en-US" altLang="en-US" sz="2600">
                <a:latin typeface="Arial" panose="020B0604020202020204" pitchFamily="34" charset="0"/>
              </a:rPr>
              <a:t>Department </a:t>
            </a:r>
            <a:r>
              <a:rPr lang="en-US" altLang="en-US" sz="2600" dirty="0">
                <a:latin typeface="Arial" panose="020B0604020202020204" pitchFamily="34" charset="0"/>
              </a:rPr>
              <a:t>of Internal Medicine</a:t>
            </a:r>
            <a:r>
              <a:rPr lang="en-US" altLang="en-US" sz="2600">
                <a:latin typeface="Arial" panose="020B0604020202020204" pitchFamily="34" charset="0"/>
              </a:rPr>
              <a:t>, </a:t>
            </a:r>
          </a:p>
          <a:p>
            <a:pPr algn="ctr" eaLnBrk="1" hangingPunct="1">
              <a:buFontTx/>
              <a:buNone/>
            </a:pPr>
            <a:r>
              <a:rPr lang="en-US" altLang="en-US" sz="2600">
                <a:latin typeface="Arial" panose="020B0604020202020204" pitchFamily="34" charset="0"/>
              </a:rPr>
              <a:t>University </a:t>
            </a:r>
            <a:r>
              <a:rPr lang="en-US" altLang="en-US" sz="2600" dirty="0">
                <a:latin typeface="Arial" panose="020B0604020202020204" pitchFamily="34" charset="0"/>
              </a:rPr>
              <a:t>of Michigan</a:t>
            </a:r>
          </a:p>
        </p:txBody>
      </p:sp>
      <p:sp>
        <p:nvSpPr>
          <p:cNvPr id="4103" name="Rectangle 3">
            <a:extLst>
              <a:ext uri="{FF2B5EF4-FFF2-40B4-BE49-F238E27FC236}">
                <a16:creationId xmlns:a16="http://schemas.microsoft.com/office/drawing/2014/main" id="{F62B7457-6E69-A34C-962F-DAE92413A1F9}"/>
              </a:ext>
            </a:extLst>
          </p:cNvPr>
          <p:cNvSpPr>
            <a:spLocks noChangeArrowheads="1"/>
          </p:cNvSpPr>
          <p:nvPr/>
        </p:nvSpPr>
        <p:spPr bwMode="auto">
          <a:xfrm>
            <a:off x="0" y="3429000"/>
            <a:ext cx="91440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lgn="ctr" eaLnBrk="1" hangingPunct="1">
              <a:buFontTx/>
              <a:buNone/>
            </a:pPr>
            <a:r>
              <a:rPr lang="en-US" altLang="en-US" sz="2200">
                <a:solidFill>
                  <a:srgbClr val="FFFFFF"/>
                </a:solidFill>
                <a:latin typeface="Arial" panose="020B0604020202020204" pitchFamily="34" charset="0"/>
              </a:rPr>
              <a:t>Editor: Michael Hortsch, Ph.D., Departments of Cell and Dev. Biology and of Learning Health Sciences, University of Michigan Medical School</a:t>
            </a:r>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Content Placeholder 2">
            <a:extLst>
              <a:ext uri="{FF2B5EF4-FFF2-40B4-BE49-F238E27FC236}">
                <a16:creationId xmlns:a16="http://schemas.microsoft.com/office/drawing/2014/main" id="{7822C28C-6E76-D547-8E70-6FF246812929}"/>
              </a:ext>
            </a:extLst>
          </p:cNvPr>
          <p:cNvSpPr>
            <a:spLocks noGrp="1" noChangeArrowheads="1"/>
          </p:cNvSpPr>
          <p:nvPr>
            <p:ph idx="1"/>
          </p:nvPr>
        </p:nvSpPr>
        <p:spPr>
          <a:xfrm>
            <a:off x="482600" y="1206500"/>
            <a:ext cx="8166100" cy="3200400"/>
          </a:xfrm>
        </p:spPr>
        <p:txBody>
          <a:bodyPr/>
          <a:lstStyle/>
          <a:p>
            <a:pPr marL="0" indent="0" algn="ctr">
              <a:buFontTx/>
              <a:buNone/>
            </a:pPr>
            <a:r>
              <a:rPr lang="en-US" altLang="en-US" sz="2800" b="1">
                <a:solidFill>
                  <a:srgbClr val="FFC000"/>
                </a:solidFill>
                <a:latin typeface="Arial" panose="020B0604020202020204" pitchFamily="34" charset="0"/>
              </a:rPr>
              <a:t>Disclaimer:</a:t>
            </a:r>
          </a:p>
          <a:p>
            <a:pPr marL="0" indent="0" algn="ctr">
              <a:buFontTx/>
              <a:buNone/>
            </a:pPr>
            <a:r>
              <a:rPr lang="en-US" altLang="en-US" sz="2800">
                <a:latin typeface="Arial" panose="020B0604020202020204" pitchFamily="34" charset="0"/>
              </a:rPr>
              <a:t>The information in this review resource was developed for educational purposes only. It is not meant to be used for or considered to be diagnostic or therapeutic advice.</a:t>
            </a:r>
          </a:p>
          <a:p>
            <a:pPr marL="0" indent="0">
              <a:buFontTx/>
              <a:buNone/>
            </a:pPr>
            <a:endParaRPr lang="en-US" altLang="en-US">
              <a:latin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C349F036-D18A-4C96-9192-A5EF992ADF53}"/>
              </a:ext>
            </a:extLst>
          </p:cNvPr>
          <p:cNvSpPr/>
          <p:nvPr/>
        </p:nvSpPr>
        <p:spPr>
          <a:xfrm>
            <a:off x="27214" y="2875782"/>
            <a:ext cx="9116786" cy="769441"/>
          </a:xfrm>
          <a:prstGeom prst="rect">
            <a:avLst/>
          </a:prstGeom>
        </p:spPr>
        <p:txBody>
          <a:bodyPr wrap="square">
            <a:spAutoFit/>
          </a:bodyPr>
          <a:lstStyle/>
          <a:p>
            <a:r>
              <a:rPr lang="en-US" altLang="en-US" sz="2200" dirty="0">
                <a:solidFill>
                  <a:srgbClr val="FFC000"/>
                </a:solidFill>
                <a:latin typeface="Arial" panose="020B0604020202020204" pitchFamily="34" charset="0"/>
              </a:rPr>
              <a:t>Name the intracellular, replicating form of C. trachomatis that develops inclusion bodies (above): </a:t>
            </a:r>
            <a:endParaRPr lang="en-US" sz="2200" dirty="0"/>
          </a:p>
        </p:txBody>
      </p:sp>
      <p:sp>
        <p:nvSpPr>
          <p:cNvPr id="4" name="TextBox 7">
            <a:extLst>
              <a:ext uri="{FF2B5EF4-FFF2-40B4-BE49-F238E27FC236}">
                <a16:creationId xmlns:a16="http://schemas.microsoft.com/office/drawing/2014/main" id="{B2E7B2D1-285B-4033-BE70-91938785784C}"/>
              </a:ext>
            </a:extLst>
          </p:cNvPr>
          <p:cNvSpPr txBox="1">
            <a:spLocks noChangeArrowheads="1"/>
          </p:cNvSpPr>
          <p:nvPr/>
        </p:nvSpPr>
        <p:spPr bwMode="auto">
          <a:xfrm>
            <a:off x="1" y="-4763"/>
            <a:ext cx="6311536"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A 25 year-old man with multiple sexual partners develops dysuria and a thin, purulent penile discharge. Gram stain of the discharge reveals no organisms. Urethral scrape (right) shows a large epithelial cell inclusion body. What is likely the causative bug?</a:t>
            </a:r>
          </a:p>
        </p:txBody>
      </p:sp>
      <p:sp>
        <p:nvSpPr>
          <p:cNvPr id="5" name="TextBox 4">
            <a:extLst>
              <a:ext uri="{FF2B5EF4-FFF2-40B4-BE49-F238E27FC236}">
                <a16:creationId xmlns:a16="http://schemas.microsoft.com/office/drawing/2014/main" id="{366378A2-9E47-4BD4-B057-B800440D746B}"/>
              </a:ext>
            </a:extLst>
          </p:cNvPr>
          <p:cNvSpPr txBox="1">
            <a:spLocks noChangeArrowheads="1"/>
          </p:cNvSpPr>
          <p:nvPr/>
        </p:nvSpPr>
        <p:spPr bwMode="auto">
          <a:xfrm>
            <a:off x="3048000" y="1718785"/>
            <a:ext cx="2895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Chlamydia trachomatis</a:t>
            </a:r>
          </a:p>
        </p:txBody>
      </p:sp>
      <p:pic>
        <p:nvPicPr>
          <p:cNvPr id="7" name="Picture 6">
            <a:extLst>
              <a:ext uri="{FF2B5EF4-FFF2-40B4-BE49-F238E27FC236}">
                <a16:creationId xmlns:a16="http://schemas.microsoft.com/office/drawing/2014/main" id="{26688EA5-B037-40E9-B02B-2B30CD013F3B}"/>
              </a:ext>
            </a:extLst>
          </p:cNvPr>
          <p:cNvPicPr>
            <a:picLocks noChangeAspect="1"/>
          </p:cNvPicPr>
          <p:nvPr/>
        </p:nvPicPr>
        <p:blipFill>
          <a:blip r:embed="rId3"/>
          <a:stretch>
            <a:fillRect/>
          </a:stretch>
        </p:blipFill>
        <p:spPr>
          <a:xfrm>
            <a:off x="6172201" y="-4763"/>
            <a:ext cx="2971799" cy="2078660"/>
          </a:xfrm>
          <a:prstGeom prst="rect">
            <a:avLst/>
          </a:prstGeom>
        </p:spPr>
      </p:pic>
      <p:sp>
        <p:nvSpPr>
          <p:cNvPr id="8" name="Oval 7">
            <a:extLst>
              <a:ext uri="{FF2B5EF4-FFF2-40B4-BE49-F238E27FC236}">
                <a16:creationId xmlns:a16="http://schemas.microsoft.com/office/drawing/2014/main" id="{6F075457-B8E0-47CB-A3F5-CC46F3FE3B16}"/>
              </a:ext>
            </a:extLst>
          </p:cNvPr>
          <p:cNvSpPr/>
          <p:nvPr/>
        </p:nvSpPr>
        <p:spPr bwMode="auto">
          <a:xfrm>
            <a:off x="6889568" y="381000"/>
            <a:ext cx="838200" cy="838200"/>
          </a:xfrm>
          <a:prstGeom prst="ellipse">
            <a:avLst/>
          </a:prstGeom>
          <a:noFill/>
          <a:ln w="28575" cap="flat" cmpd="sng" algn="ctr">
            <a:solidFill>
              <a:srgbClr val="FF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a:ln>
                <a:noFill/>
              </a:ln>
              <a:noFill/>
              <a:effectLst/>
              <a:latin typeface="Times" charset="0"/>
            </a:endParaRPr>
          </a:p>
        </p:txBody>
      </p:sp>
      <p:sp>
        <p:nvSpPr>
          <p:cNvPr id="9" name="TextBox 7">
            <a:extLst>
              <a:ext uri="{FF2B5EF4-FFF2-40B4-BE49-F238E27FC236}">
                <a16:creationId xmlns:a16="http://schemas.microsoft.com/office/drawing/2014/main" id="{ADA364E6-EAE8-42A6-8B62-6C2821EC0B25}"/>
              </a:ext>
            </a:extLst>
          </p:cNvPr>
          <p:cNvSpPr txBox="1">
            <a:spLocks noChangeArrowheads="1"/>
          </p:cNvSpPr>
          <p:nvPr/>
        </p:nvSpPr>
        <p:spPr bwMode="auto">
          <a:xfrm>
            <a:off x="27214" y="2073771"/>
            <a:ext cx="911678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test should be used for diagnosis?</a:t>
            </a:r>
          </a:p>
        </p:txBody>
      </p:sp>
      <p:sp>
        <p:nvSpPr>
          <p:cNvPr id="10" name="TextBox 9">
            <a:extLst>
              <a:ext uri="{FF2B5EF4-FFF2-40B4-BE49-F238E27FC236}">
                <a16:creationId xmlns:a16="http://schemas.microsoft.com/office/drawing/2014/main" id="{4FBCE7AC-776E-4736-BD61-10D0C9EA78F5}"/>
              </a:ext>
            </a:extLst>
          </p:cNvPr>
          <p:cNvSpPr txBox="1">
            <a:spLocks noChangeArrowheads="1"/>
          </p:cNvSpPr>
          <p:nvPr/>
        </p:nvSpPr>
        <p:spPr bwMode="auto">
          <a:xfrm>
            <a:off x="5334000" y="2089159"/>
            <a:ext cx="3581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Nucleic acid amplification test</a:t>
            </a:r>
          </a:p>
        </p:txBody>
      </p:sp>
      <p:sp>
        <p:nvSpPr>
          <p:cNvPr id="11" name="TextBox 7">
            <a:extLst>
              <a:ext uri="{FF2B5EF4-FFF2-40B4-BE49-F238E27FC236}">
                <a16:creationId xmlns:a16="http://schemas.microsoft.com/office/drawing/2014/main" id="{00205135-0D0C-4792-ADAC-287DFBE2475B}"/>
              </a:ext>
            </a:extLst>
          </p:cNvPr>
          <p:cNvSpPr txBox="1">
            <a:spLocks noChangeArrowheads="1"/>
          </p:cNvSpPr>
          <p:nvPr/>
        </p:nvSpPr>
        <p:spPr bwMode="auto">
          <a:xfrm>
            <a:off x="27214" y="2489269"/>
            <a:ext cx="911678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C. trachomatis can’t make their own ____, and are obligate _________</a:t>
            </a:r>
          </a:p>
        </p:txBody>
      </p:sp>
      <p:sp>
        <p:nvSpPr>
          <p:cNvPr id="12" name="TextBox 11">
            <a:extLst>
              <a:ext uri="{FF2B5EF4-FFF2-40B4-BE49-F238E27FC236}">
                <a16:creationId xmlns:a16="http://schemas.microsoft.com/office/drawing/2014/main" id="{33C099AE-4E07-4DEE-861D-14D634A164D7}"/>
              </a:ext>
            </a:extLst>
          </p:cNvPr>
          <p:cNvSpPr txBox="1">
            <a:spLocks noChangeArrowheads="1"/>
          </p:cNvSpPr>
          <p:nvPr/>
        </p:nvSpPr>
        <p:spPr bwMode="auto">
          <a:xfrm>
            <a:off x="4648200" y="2516123"/>
            <a:ext cx="685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ATP</a:t>
            </a:r>
          </a:p>
        </p:txBody>
      </p:sp>
      <p:sp>
        <p:nvSpPr>
          <p:cNvPr id="13" name="TextBox 12">
            <a:extLst>
              <a:ext uri="{FF2B5EF4-FFF2-40B4-BE49-F238E27FC236}">
                <a16:creationId xmlns:a16="http://schemas.microsoft.com/office/drawing/2014/main" id="{75871FB5-86C5-4D4E-8040-6E172D5B8E11}"/>
              </a:ext>
            </a:extLst>
          </p:cNvPr>
          <p:cNvSpPr txBox="1">
            <a:spLocks noChangeArrowheads="1"/>
          </p:cNvSpPr>
          <p:nvPr/>
        </p:nvSpPr>
        <p:spPr bwMode="auto">
          <a:xfrm>
            <a:off x="4495800" y="3254912"/>
            <a:ext cx="228545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Reticulate body</a:t>
            </a:r>
          </a:p>
        </p:txBody>
      </p:sp>
      <p:sp>
        <p:nvSpPr>
          <p:cNvPr id="14" name="TextBox 7">
            <a:extLst>
              <a:ext uri="{FF2B5EF4-FFF2-40B4-BE49-F238E27FC236}">
                <a16:creationId xmlns:a16="http://schemas.microsoft.com/office/drawing/2014/main" id="{18D4AF1D-505D-46DB-ADF9-2890FE4CFE8F}"/>
              </a:ext>
            </a:extLst>
          </p:cNvPr>
          <p:cNvSpPr txBox="1">
            <a:spLocks noChangeArrowheads="1"/>
          </p:cNvSpPr>
          <p:nvPr/>
        </p:nvSpPr>
        <p:spPr bwMode="auto">
          <a:xfrm>
            <a:off x="45720" y="3617653"/>
            <a:ext cx="843098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Name the extracellular, infectious form:</a:t>
            </a:r>
          </a:p>
        </p:txBody>
      </p:sp>
      <p:sp>
        <p:nvSpPr>
          <p:cNvPr id="15" name="TextBox 14">
            <a:extLst>
              <a:ext uri="{FF2B5EF4-FFF2-40B4-BE49-F238E27FC236}">
                <a16:creationId xmlns:a16="http://schemas.microsoft.com/office/drawing/2014/main" id="{077926F6-7B17-48A2-BA8D-0BE12863CC24}"/>
              </a:ext>
            </a:extLst>
          </p:cNvPr>
          <p:cNvSpPr txBox="1">
            <a:spLocks noChangeArrowheads="1"/>
          </p:cNvSpPr>
          <p:nvPr/>
        </p:nvSpPr>
        <p:spPr bwMode="auto">
          <a:xfrm>
            <a:off x="5801268" y="3642388"/>
            <a:ext cx="24411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Elementary body</a:t>
            </a:r>
          </a:p>
        </p:txBody>
      </p:sp>
      <p:sp>
        <p:nvSpPr>
          <p:cNvPr id="16" name="TextBox 7">
            <a:extLst>
              <a:ext uri="{FF2B5EF4-FFF2-40B4-BE49-F238E27FC236}">
                <a16:creationId xmlns:a16="http://schemas.microsoft.com/office/drawing/2014/main" id="{99E8FFE7-6933-4E1A-A7DD-251B8AF8F329}"/>
              </a:ext>
            </a:extLst>
          </p:cNvPr>
          <p:cNvSpPr txBox="1">
            <a:spLocks noChangeArrowheads="1"/>
          </p:cNvSpPr>
          <p:nvPr/>
        </p:nvSpPr>
        <p:spPr bwMode="auto">
          <a:xfrm>
            <a:off x="56606" y="4089311"/>
            <a:ext cx="901119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immune-mediated, inflammatory condition could develop in this patient due to self-reactive T-cells?</a:t>
            </a:r>
          </a:p>
        </p:txBody>
      </p:sp>
      <p:sp>
        <p:nvSpPr>
          <p:cNvPr id="17" name="TextBox 16">
            <a:extLst>
              <a:ext uri="{FF2B5EF4-FFF2-40B4-BE49-F238E27FC236}">
                <a16:creationId xmlns:a16="http://schemas.microsoft.com/office/drawing/2014/main" id="{5E99836D-23FD-4453-A833-F89C50B65C30}"/>
              </a:ext>
            </a:extLst>
          </p:cNvPr>
          <p:cNvSpPr txBox="1">
            <a:spLocks noChangeArrowheads="1"/>
          </p:cNvSpPr>
          <p:nvPr/>
        </p:nvSpPr>
        <p:spPr bwMode="auto">
          <a:xfrm>
            <a:off x="4105002" y="4491811"/>
            <a:ext cx="367719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lgn="ctr">
              <a:spcBef>
                <a:spcPct val="0"/>
              </a:spcBef>
              <a:buFontTx/>
              <a:buNone/>
            </a:pPr>
            <a:r>
              <a:rPr lang="en-US" altLang="en-US" sz="2000" dirty="0">
                <a:latin typeface="Arial" panose="020B0604020202020204" pitchFamily="34" charset="0"/>
              </a:rPr>
              <a:t>Reactive arthritis</a:t>
            </a:r>
          </a:p>
          <a:p>
            <a:pPr algn="ctr">
              <a:spcBef>
                <a:spcPct val="0"/>
              </a:spcBef>
              <a:buFontTx/>
              <a:buNone/>
            </a:pPr>
            <a:r>
              <a:rPr lang="en-US" altLang="en-US" sz="2000" dirty="0">
                <a:latin typeface="Arial" panose="020B0604020202020204" pitchFamily="34" charset="0"/>
              </a:rPr>
              <a:t>(arthritis, uveitis, conjunctivitis)</a:t>
            </a:r>
          </a:p>
        </p:txBody>
      </p:sp>
      <p:sp>
        <p:nvSpPr>
          <p:cNvPr id="19" name="TextBox 18">
            <a:extLst>
              <a:ext uri="{FF2B5EF4-FFF2-40B4-BE49-F238E27FC236}">
                <a16:creationId xmlns:a16="http://schemas.microsoft.com/office/drawing/2014/main" id="{CB0D2319-AB1F-4D40-9C70-891F8A84BC42}"/>
              </a:ext>
            </a:extLst>
          </p:cNvPr>
          <p:cNvSpPr txBox="1">
            <a:spLocks noChangeArrowheads="1"/>
          </p:cNvSpPr>
          <p:nvPr/>
        </p:nvSpPr>
        <p:spPr bwMode="auto">
          <a:xfrm>
            <a:off x="7505155" y="2504531"/>
            <a:ext cx="16883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intracellular</a:t>
            </a:r>
          </a:p>
        </p:txBody>
      </p:sp>
      <p:sp>
        <p:nvSpPr>
          <p:cNvPr id="20" name="TextBox 7">
            <a:extLst>
              <a:ext uri="{FF2B5EF4-FFF2-40B4-BE49-F238E27FC236}">
                <a16:creationId xmlns:a16="http://schemas.microsoft.com/office/drawing/2014/main" id="{5ED53A45-FAE9-459A-8CDA-0A2FA651E11A}"/>
              </a:ext>
            </a:extLst>
          </p:cNvPr>
          <p:cNvSpPr txBox="1">
            <a:spLocks noChangeArrowheads="1"/>
          </p:cNvSpPr>
          <p:nvPr/>
        </p:nvSpPr>
        <p:spPr bwMode="auto">
          <a:xfrm>
            <a:off x="76200" y="6092390"/>
            <a:ext cx="7291704"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How can this patient be treated?</a:t>
            </a:r>
          </a:p>
        </p:txBody>
      </p:sp>
      <p:sp>
        <p:nvSpPr>
          <p:cNvPr id="21" name="TextBox 20">
            <a:extLst>
              <a:ext uri="{FF2B5EF4-FFF2-40B4-BE49-F238E27FC236}">
                <a16:creationId xmlns:a16="http://schemas.microsoft.com/office/drawing/2014/main" id="{CF585A62-D186-49D4-86A4-33BF6621BA22}"/>
              </a:ext>
            </a:extLst>
          </p:cNvPr>
          <p:cNvSpPr txBox="1">
            <a:spLocks noChangeArrowheads="1"/>
          </p:cNvSpPr>
          <p:nvPr/>
        </p:nvSpPr>
        <p:spPr bwMode="auto">
          <a:xfrm>
            <a:off x="4724400" y="6122162"/>
            <a:ext cx="4191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lgn="ctr">
              <a:spcBef>
                <a:spcPct val="0"/>
              </a:spcBef>
              <a:buFontTx/>
              <a:buNone/>
            </a:pPr>
            <a:r>
              <a:rPr lang="en-US" altLang="en-US" sz="2000" dirty="0">
                <a:latin typeface="Arial" panose="020B0604020202020204" pitchFamily="34" charset="0"/>
              </a:rPr>
              <a:t>With doxycycline or azithromycin</a:t>
            </a:r>
          </a:p>
        </p:txBody>
      </p:sp>
      <p:sp>
        <p:nvSpPr>
          <p:cNvPr id="3" name="TextBox 7">
            <a:extLst>
              <a:ext uri="{FF2B5EF4-FFF2-40B4-BE49-F238E27FC236}">
                <a16:creationId xmlns:a16="http://schemas.microsoft.com/office/drawing/2014/main" id="{02FF5C1D-6EE2-4451-B8D1-5D7D5C3C3E0D}"/>
              </a:ext>
            </a:extLst>
          </p:cNvPr>
          <p:cNvSpPr txBox="1">
            <a:spLocks noChangeArrowheads="1"/>
          </p:cNvSpPr>
          <p:nvPr/>
        </p:nvSpPr>
        <p:spPr bwMode="auto">
          <a:xfrm>
            <a:off x="64567" y="5180661"/>
            <a:ext cx="747037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immune haplotype predisposes his to this condition?</a:t>
            </a:r>
          </a:p>
        </p:txBody>
      </p:sp>
      <p:sp>
        <p:nvSpPr>
          <p:cNvPr id="24" name="TextBox 23">
            <a:extLst>
              <a:ext uri="{FF2B5EF4-FFF2-40B4-BE49-F238E27FC236}">
                <a16:creationId xmlns:a16="http://schemas.microsoft.com/office/drawing/2014/main" id="{0AB2F3A5-6F27-4DFE-A448-3542DA4A2C69}"/>
              </a:ext>
            </a:extLst>
          </p:cNvPr>
          <p:cNvSpPr txBox="1">
            <a:spLocks noChangeArrowheads="1"/>
          </p:cNvSpPr>
          <p:nvPr/>
        </p:nvSpPr>
        <p:spPr bwMode="auto">
          <a:xfrm>
            <a:off x="3999139" y="5605880"/>
            <a:ext cx="129812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HLA-B27</a:t>
            </a:r>
          </a:p>
        </p:txBody>
      </p:sp>
      <p:grpSp>
        <p:nvGrpSpPr>
          <p:cNvPr id="103" name="Group 102">
            <a:extLst>
              <a:ext uri="{FF2B5EF4-FFF2-40B4-BE49-F238E27FC236}">
                <a16:creationId xmlns:a16="http://schemas.microsoft.com/office/drawing/2014/main" id="{3F86F34C-A591-48F0-A9C3-22DBCFE0BAF3}"/>
              </a:ext>
            </a:extLst>
          </p:cNvPr>
          <p:cNvGrpSpPr/>
          <p:nvPr/>
        </p:nvGrpSpPr>
        <p:grpSpPr>
          <a:xfrm>
            <a:off x="7895237" y="4450951"/>
            <a:ext cx="693655" cy="1497491"/>
            <a:chOff x="7895237" y="4450951"/>
            <a:chExt cx="693655" cy="1497491"/>
          </a:xfrm>
        </p:grpSpPr>
        <p:pic>
          <p:nvPicPr>
            <p:cNvPr id="6" name="Picture 5" descr="A close up of a device&#10;&#10;Description automatically generated">
              <a:extLst>
                <a:ext uri="{FF2B5EF4-FFF2-40B4-BE49-F238E27FC236}">
                  <a16:creationId xmlns:a16="http://schemas.microsoft.com/office/drawing/2014/main" id="{90C16C7F-62C7-4890-A626-BCD9537A5258}"/>
                </a:ext>
              </a:extLst>
            </p:cNvPr>
            <p:cNvPicPr>
              <a:picLocks noChangeAspect="1"/>
            </p:cNvPicPr>
            <p:nvPr/>
          </p:nvPicPr>
          <p:blipFill rotWithShape="1">
            <a:blip r:embed="rId4"/>
            <a:srcRect b="40168"/>
            <a:stretch/>
          </p:blipFill>
          <p:spPr>
            <a:xfrm>
              <a:off x="7895888" y="4450951"/>
              <a:ext cx="693004" cy="1497491"/>
            </a:xfrm>
            <a:prstGeom prst="rect">
              <a:avLst/>
            </a:prstGeom>
          </p:spPr>
        </p:pic>
        <p:grpSp>
          <p:nvGrpSpPr>
            <p:cNvPr id="95" name="Group 94">
              <a:extLst>
                <a:ext uri="{FF2B5EF4-FFF2-40B4-BE49-F238E27FC236}">
                  <a16:creationId xmlns:a16="http://schemas.microsoft.com/office/drawing/2014/main" id="{AB52D582-D19A-438F-BB79-2923CAE02FFC}"/>
                </a:ext>
              </a:extLst>
            </p:cNvPr>
            <p:cNvGrpSpPr/>
            <p:nvPr/>
          </p:nvGrpSpPr>
          <p:grpSpPr>
            <a:xfrm>
              <a:off x="8179277" y="4604580"/>
              <a:ext cx="133200" cy="24120"/>
              <a:chOff x="8179277" y="4604580"/>
              <a:chExt cx="133200" cy="24120"/>
            </a:xfrm>
          </p:grpSpPr>
          <mc:AlternateContent xmlns:mc="http://schemas.openxmlformats.org/markup-compatibility/2006" xmlns:p14="http://schemas.microsoft.com/office/powerpoint/2010/main">
            <mc:Choice Requires="p14">
              <p:contentPart p14:bwMode="auto" r:id="rId5">
                <p14:nvContentPartPr>
                  <p14:cNvPr id="93" name="Ink 92">
                    <a:extLst>
                      <a:ext uri="{FF2B5EF4-FFF2-40B4-BE49-F238E27FC236}">
                        <a16:creationId xmlns:a16="http://schemas.microsoft.com/office/drawing/2014/main" id="{D2C50FE5-6581-4D01-BE8A-E6EF27FECE89}"/>
                      </a:ext>
                    </a:extLst>
                  </p14:cNvPr>
                  <p14:cNvContentPartPr/>
                  <p14:nvPr/>
                </p14:nvContentPartPr>
                <p14:xfrm>
                  <a:off x="8179277" y="4613940"/>
                  <a:ext cx="37440" cy="14760"/>
                </p14:xfrm>
              </p:contentPart>
            </mc:Choice>
            <mc:Fallback xmlns="">
              <p:pic>
                <p:nvPicPr>
                  <p:cNvPr id="93" name="Ink 92">
                    <a:extLst>
                      <a:ext uri="{FF2B5EF4-FFF2-40B4-BE49-F238E27FC236}">
                        <a16:creationId xmlns:a16="http://schemas.microsoft.com/office/drawing/2014/main" id="{D2C50FE5-6581-4D01-BE8A-E6EF27FECE89}"/>
                      </a:ext>
                    </a:extLst>
                  </p:cNvPr>
                  <p:cNvPicPr/>
                  <p:nvPr/>
                </p:nvPicPr>
                <p:blipFill>
                  <a:blip r:embed="rId6"/>
                  <a:stretch>
                    <a:fillRect/>
                  </a:stretch>
                </p:blipFill>
                <p:spPr>
                  <a:xfrm>
                    <a:off x="8170277" y="4604940"/>
                    <a:ext cx="55080" cy="3240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94" name="Ink 93">
                    <a:extLst>
                      <a:ext uri="{FF2B5EF4-FFF2-40B4-BE49-F238E27FC236}">
                        <a16:creationId xmlns:a16="http://schemas.microsoft.com/office/drawing/2014/main" id="{D56854AE-F00B-4D86-A091-7D43A05B3096}"/>
                      </a:ext>
                    </a:extLst>
                  </p14:cNvPr>
                  <p14:cNvContentPartPr/>
                  <p14:nvPr/>
                </p14:nvContentPartPr>
                <p14:xfrm>
                  <a:off x="8268557" y="4604580"/>
                  <a:ext cx="43920" cy="19440"/>
                </p14:xfrm>
              </p:contentPart>
            </mc:Choice>
            <mc:Fallback xmlns="">
              <p:pic>
                <p:nvPicPr>
                  <p:cNvPr id="94" name="Ink 93">
                    <a:extLst>
                      <a:ext uri="{FF2B5EF4-FFF2-40B4-BE49-F238E27FC236}">
                        <a16:creationId xmlns:a16="http://schemas.microsoft.com/office/drawing/2014/main" id="{D56854AE-F00B-4D86-A091-7D43A05B3096}"/>
                      </a:ext>
                    </a:extLst>
                  </p:cNvPr>
                  <p:cNvPicPr/>
                  <p:nvPr/>
                </p:nvPicPr>
                <p:blipFill>
                  <a:blip r:embed="rId8"/>
                  <a:stretch>
                    <a:fillRect/>
                  </a:stretch>
                </p:blipFill>
                <p:spPr>
                  <a:xfrm>
                    <a:off x="8259917" y="4595580"/>
                    <a:ext cx="61560" cy="3708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9">
              <p14:nvContentPartPr>
                <p14:cNvPr id="96" name="Ink 95">
                  <a:extLst>
                    <a:ext uri="{FF2B5EF4-FFF2-40B4-BE49-F238E27FC236}">
                      <a16:creationId xmlns:a16="http://schemas.microsoft.com/office/drawing/2014/main" id="{413D1B68-1BC8-4791-BC77-1149B3121BCF}"/>
                    </a:ext>
                  </a:extLst>
                </p14:cNvPr>
                <p14:cNvContentPartPr/>
                <p14:nvPr/>
              </p14:nvContentPartPr>
              <p14:xfrm>
                <a:off x="7895237" y="5611140"/>
                <a:ext cx="73800" cy="33840"/>
              </p14:xfrm>
            </p:contentPart>
          </mc:Choice>
          <mc:Fallback xmlns="">
            <p:pic>
              <p:nvPicPr>
                <p:cNvPr id="96" name="Ink 95">
                  <a:extLst>
                    <a:ext uri="{FF2B5EF4-FFF2-40B4-BE49-F238E27FC236}">
                      <a16:creationId xmlns:a16="http://schemas.microsoft.com/office/drawing/2014/main" id="{413D1B68-1BC8-4791-BC77-1149B3121BCF}"/>
                    </a:ext>
                  </a:extLst>
                </p:cNvPr>
                <p:cNvPicPr/>
                <p:nvPr/>
              </p:nvPicPr>
              <p:blipFill>
                <a:blip r:embed="rId10"/>
                <a:stretch>
                  <a:fillRect/>
                </a:stretch>
              </p:blipFill>
              <p:spPr>
                <a:xfrm>
                  <a:off x="7886237" y="5602500"/>
                  <a:ext cx="91440" cy="5148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97" name="Ink 96">
                  <a:extLst>
                    <a:ext uri="{FF2B5EF4-FFF2-40B4-BE49-F238E27FC236}">
                      <a16:creationId xmlns:a16="http://schemas.microsoft.com/office/drawing/2014/main" id="{7376E7FF-AABB-474F-A5D7-8743439AC4E2}"/>
                    </a:ext>
                  </a:extLst>
                </p14:cNvPr>
                <p14:cNvContentPartPr/>
                <p14:nvPr/>
              </p14:nvContentPartPr>
              <p14:xfrm>
                <a:off x="8511557" y="5612940"/>
                <a:ext cx="60840" cy="24480"/>
              </p14:xfrm>
            </p:contentPart>
          </mc:Choice>
          <mc:Fallback xmlns="">
            <p:pic>
              <p:nvPicPr>
                <p:cNvPr id="97" name="Ink 96">
                  <a:extLst>
                    <a:ext uri="{FF2B5EF4-FFF2-40B4-BE49-F238E27FC236}">
                      <a16:creationId xmlns:a16="http://schemas.microsoft.com/office/drawing/2014/main" id="{7376E7FF-AABB-474F-A5D7-8743439AC4E2}"/>
                    </a:ext>
                  </a:extLst>
                </p:cNvPr>
                <p:cNvPicPr/>
                <p:nvPr/>
              </p:nvPicPr>
              <p:blipFill>
                <a:blip r:embed="rId12"/>
                <a:stretch>
                  <a:fillRect/>
                </a:stretch>
              </p:blipFill>
              <p:spPr>
                <a:xfrm>
                  <a:off x="8502917" y="5603940"/>
                  <a:ext cx="78480" cy="4212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98" name="Ink 97">
                  <a:extLst>
                    <a:ext uri="{FF2B5EF4-FFF2-40B4-BE49-F238E27FC236}">
                      <a16:creationId xmlns:a16="http://schemas.microsoft.com/office/drawing/2014/main" id="{EB5B6091-E7D6-4CFB-A5BF-3DD19B3E3C74}"/>
                    </a:ext>
                  </a:extLst>
                </p14:cNvPr>
                <p14:cNvContentPartPr/>
                <p14:nvPr/>
              </p14:nvContentPartPr>
              <p14:xfrm>
                <a:off x="8533877" y="5786100"/>
                <a:ext cx="41760" cy="27720"/>
              </p14:xfrm>
            </p:contentPart>
          </mc:Choice>
          <mc:Fallback xmlns="">
            <p:pic>
              <p:nvPicPr>
                <p:cNvPr id="98" name="Ink 97">
                  <a:extLst>
                    <a:ext uri="{FF2B5EF4-FFF2-40B4-BE49-F238E27FC236}">
                      <a16:creationId xmlns:a16="http://schemas.microsoft.com/office/drawing/2014/main" id="{EB5B6091-E7D6-4CFB-A5BF-3DD19B3E3C74}"/>
                    </a:ext>
                  </a:extLst>
                </p:cNvPr>
                <p:cNvPicPr/>
                <p:nvPr/>
              </p:nvPicPr>
              <p:blipFill>
                <a:blip r:embed="rId14"/>
                <a:stretch>
                  <a:fillRect/>
                </a:stretch>
              </p:blipFill>
              <p:spPr>
                <a:xfrm>
                  <a:off x="8524877" y="5777460"/>
                  <a:ext cx="59400" cy="453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99" name="Ink 98">
                  <a:extLst>
                    <a:ext uri="{FF2B5EF4-FFF2-40B4-BE49-F238E27FC236}">
                      <a16:creationId xmlns:a16="http://schemas.microsoft.com/office/drawing/2014/main" id="{CF762187-5715-459E-A8BE-BC73A475F801}"/>
                    </a:ext>
                  </a:extLst>
                </p14:cNvPr>
                <p14:cNvContentPartPr/>
                <p14:nvPr/>
              </p14:nvContentPartPr>
              <p14:xfrm>
                <a:off x="7904957" y="5800500"/>
                <a:ext cx="33840" cy="30240"/>
              </p14:xfrm>
            </p:contentPart>
          </mc:Choice>
          <mc:Fallback xmlns="">
            <p:pic>
              <p:nvPicPr>
                <p:cNvPr id="99" name="Ink 98">
                  <a:extLst>
                    <a:ext uri="{FF2B5EF4-FFF2-40B4-BE49-F238E27FC236}">
                      <a16:creationId xmlns:a16="http://schemas.microsoft.com/office/drawing/2014/main" id="{CF762187-5715-459E-A8BE-BC73A475F801}"/>
                    </a:ext>
                  </a:extLst>
                </p:cNvPr>
                <p:cNvPicPr/>
                <p:nvPr/>
              </p:nvPicPr>
              <p:blipFill>
                <a:blip r:embed="rId16"/>
                <a:stretch>
                  <a:fillRect/>
                </a:stretch>
              </p:blipFill>
              <p:spPr>
                <a:xfrm>
                  <a:off x="7895957" y="5791500"/>
                  <a:ext cx="51480" cy="4788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100" name="Ink 99">
                  <a:extLst>
                    <a:ext uri="{FF2B5EF4-FFF2-40B4-BE49-F238E27FC236}">
                      <a16:creationId xmlns:a16="http://schemas.microsoft.com/office/drawing/2014/main" id="{C262336C-6862-4893-9BD9-3A0F11444DCE}"/>
                    </a:ext>
                  </a:extLst>
                </p14:cNvPr>
                <p14:cNvContentPartPr/>
                <p14:nvPr/>
              </p14:nvContentPartPr>
              <p14:xfrm>
                <a:off x="7958237" y="5715540"/>
                <a:ext cx="13680" cy="19800"/>
              </p14:xfrm>
            </p:contentPart>
          </mc:Choice>
          <mc:Fallback xmlns="">
            <p:pic>
              <p:nvPicPr>
                <p:cNvPr id="100" name="Ink 99">
                  <a:extLst>
                    <a:ext uri="{FF2B5EF4-FFF2-40B4-BE49-F238E27FC236}">
                      <a16:creationId xmlns:a16="http://schemas.microsoft.com/office/drawing/2014/main" id="{C262336C-6862-4893-9BD9-3A0F11444DCE}"/>
                    </a:ext>
                  </a:extLst>
                </p:cNvPr>
                <p:cNvPicPr/>
                <p:nvPr/>
              </p:nvPicPr>
              <p:blipFill>
                <a:blip r:embed="rId18"/>
                <a:stretch>
                  <a:fillRect/>
                </a:stretch>
              </p:blipFill>
              <p:spPr>
                <a:xfrm>
                  <a:off x="7949597" y="5706900"/>
                  <a:ext cx="31320" cy="3744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102" name="Ink 101">
                  <a:extLst>
                    <a:ext uri="{FF2B5EF4-FFF2-40B4-BE49-F238E27FC236}">
                      <a16:creationId xmlns:a16="http://schemas.microsoft.com/office/drawing/2014/main" id="{2889E1F1-F124-49E2-B249-C8127E3B0DE5}"/>
                    </a:ext>
                  </a:extLst>
                </p14:cNvPr>
                <p14:cNvContentPartPr/>
                <p14:nvPr/>
              </p14:nvContentPartPr>
              <p14:xfrm>
                <a:off x="8511197" y="5713740"/>
                <a:ext cx="34200" cy="25920"/>
              </p14:xfrm>
            </p:contentPart>
          </mc:Choice>
          <mc:Fallback xmlns="">
            <p:pic>
              <p:nvPicPr>
                <p:cNvPr id="102" name="Ink 101">
                  <a:extLst>
                    <a:ext uri="{FF2B5EF4-FFF2-40B4-BE49-F238E27FC236}">
                      <a16:creationId xmlns:a16="http://schemas.microsoft.com/office/drawing/2014/main" id="{2889E1F1-F124-49E2-B249-C8127E3B0DE5}"/>
                    </a:ext>
                  </a:extLst>
                </p:cNvPr>
                <p:cNvPicPr/>
                <p:nvPr/>
              </p:nvPicPr>
              <p:blipFill>
                <a:blip r:embed="rId20"/>
                <a:stretch>
                  <a:fillRect/>
                </a:stretch>
              </p:blipFill>
              <p:spPr>
                <a:xfrm>
                  <a:off x="8502197" y="5704740"/>
                  <a:ext cx="51840" cy="43560"/>
                </a:xfrm>
                <a:prstGeom prst="rect">
                  <a:avLst/>
                </a:prstGeom>
              </p:spPr>
            </p:pic>
          </mc:Fallback>
        </mc:AlternateContent>
      </p:grpSp>
    </p:spTree>
    <p:extLst>
      <p:ext uri="{BB962C8B-B14F-4D97-AF65-F5344CB8AC3E}">
        <p14:creationId xmlns:p14="http://schemas.microsoft.com/office/powerpoint/2010/main" val="7472016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750"/>
                                        <p:tgtEl>
                                          <p:spTgt spid="5"/>
                                        </p:tgtEl>
                                      </p:cBhvr>
                                    </p:animEffect>
                                  </p:childTnLst>
                                </p:cTn>
                              </p:par>
                            </p:childTnLst>
                          </p:cTn>
                        </p:par>
                        <p:par>
                          <p:cTn id="8" fill="hold">
                            <p:stCondLst>
                              <p:cond delay="750"/>
                            </p:stCondLst>
                            <p:childTnLst>
                              <p:par>
                                <p:cTn id="9" presetID="10" presetClass="entr" presetSubtype="0"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750"/>
                                        <p:tgtEl>
                                          <p:spTgt spid="9"/>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750"/>
                                        <p:tgtEl>
                                          <p:spTgt spid="10"/>
                                        </p:tgtEl>
                                      </p:cBhvr>
                                    </p:animEffect>
                                  </p:childTnLst>
                                </p:cTn>
                              </p:par>
                            </p:childTnLst>
                          </p:cTn>
                        </p:par>
                        <p:par>
                          <p:cTn id="17" fill="hold">
                            <p:stCondLst>
                              <p:cond delay="750"/>
                            </p:stCondLst>
                            <p:childTnLst>
                              <p:par>
                                <p:cTn id="18" presetID="10" presetClass="entr" presetSubtype="0" fill="hold" grpId="0" nodeType="afterEffect">
                                  <p:stCondLst>
                                    <p:cond delay="500"/>
                                  </p:stCondLst>
                                  <p:childTnLst>
                                    <p:set>
                                      <p:cBhvr>
                                        <p:cTn id="19" dur="1" fill="hold">
                                          <p:stCondLst>
                                            <p:cond delay="0"/>
                                          </p:stCondLst>
                                        </p:cTn>
                                        <p:tgtEl>
                                          <p:spTgt spid="11"/>
                                        </p:tgtEl>
                                        <p:attrNameLst>
                                          <p:attrName>style.visibility</p:attrName>
                                        </p:attrNameLst>
                                      </p:cBhvr>
                                      <p:to>
                                        <p:strVal val="visible"/>
                                      </p:to>
                                    </p:set>
                                    <p:animEffect transition="in" filter="fade">
                                      <p:cBhvr>
                                        <p:cTn id="20" dur="750"/>
                                        <p:tgtEl>
                                          <p:spTgt spid="11"/>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75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750"/>
                                        <p:tgtEl>
                                          <p:spTgt spid="19"/>
                                        </p:tgtEl>
                                      </p:cBhvr>
                                    </p:animEffect>
                                  </p:childTnLst>
                                </p:cTn>
                              </p:par>
                            </p:childTnLst>
                          </p:cTn>
                        </p:par>
                        <p:par>
                          <p:cTn id="31" fill="hold">
                            <p:stCondLst>
                              <p:cond delay="750"/>
                            </p:stCondLst>
                            <p:childTnLst>
                              <p:par>
                                <p:cTn id="32" presetID="10"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childTnLst>
                                </p:cTn>
                              </p:par>
                            </p:childTnLst>
                          </p:cTn>
                        </p:par>
                        <p:par>
                          <p:cTn id="40" fill="hold">
                            <p:stCondLst>
                              <p:cond delay="750"/>
                            </p:stCondLst>
                            <p:childTnLst>
                              <p:par>
                                <p:cTn id="41" presetID="10" presetClass="entr" presetSubtype="0" fill="hold" grpId="0" nodeType="afterEffect">
                                  <p:stCondLst>
                                    <p:cond delay="50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75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750"/>
                                        <p:tgtEl>
                                          <p:spTgt spid="15"/>
                                        </p:tgtEl>
                                      </p:cBhvr>
                                    </p:animEffect>
                                  </p:childTnLst>
                                </p:cTn>
                              </p:par>
                            </p:childTnLst>
                          </p:cTn>
                        </p:par>
                        <p:par>
                          <p:cTn id="49" fill="hold">
                            <p:stCondLst>
                              <p:cond delay="750"/>
                            </p:stCondLst>
                            <p:childTnLst>
                              <p:par>
                                <p:cTn id="50" presetID="10" presetClass="entr" presetSubtype="0" fill="hold" grpId="0" nodeType="afterEffect">
                                  <p:stCondLst>
                                    <p:cond delay="50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75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17"/>
                                        </p:tgtEl>
                                        <p:attrNameLst>
                                          <p:attrName>style.visibility</p:attrName>
                                        </p:attrNameLst>
                                      </p:cBhvr>
                                      <p:to>
                                        <p:strVal val="visible"/>
                                      </p:to>
                                    </p:set>
                                    <p:animEffect transition="in" filter="fade">
                                      <p:cBhvr>
                                        <p:cTn id="57" dur="750"/>
                                        <p:tgtEl>
                                          <p:spTgt spid="17"/>
                                        </p:tgtEl>
                                      </p:cBhvr>
                                    </p:animEffect>
                                  </p:childTnLst>
                                </p:cTn>
                              </p:par>
                              <p:par>
                                <p:cTn id="58" presetID="10" presetClass="entr" presetSubtype="0" fill="hold" nodeType="withEffect">
                                  <p:stCondLst>
                                    <p:cond delay="0"/>
                                  </p:stCondLst>
                                  <p:childTnLst>
                                    <p:set>
                                      <p:cBhvr>
                                        <p:cTn id="59" dur="1" fill="hold">
                                          <p:stCondLst>
                                            <p:cond delay="0"/>
                                          </p:stCondLst>
                                        </p:cTn>
                                        <p:tgtEl>
                                          <p:spTgt spid="103"/>
                                        </p:tgtEl>
                                        <p:attrNameLst>
                                          <p:attrName>style.visibility</p:attrName>
                                        </p:attrNameLst>
                                      </p:cBhvr>
                                      <p:to>
                                        <p:strVal val="visible"/>
                                      </p:to>
                                    </p:set>
                                    <p:animEffect transition="in" filter="fade">
                                      <p:cBhvr>
                                        <p:cTn id="60" dur="500"/>
                                        <p:tgtEl>
                                          <p:spTgt spid="103"/>
                                        </p:tgtEl>
                                      </p:cBhvr>
                                    </p:animEffect>
                                  </p:childTnLst>
                                </p:cTn>
                              </p:par>
                            </p:childTnLst>
                          </p:cTn>
                        </p:par>
                        <p:par>
                          <p:cTn id="61" fill="hold">
                            <p:stCondLst>
                              <p:cond delay="750"/>
                            </p:stCondLst>
                            <p:childTnLst>
                              <p:par>
                                <p:cTn id="62" presetID="10" presetClass="entr" presetSubtype="0" fill="hold" grpId="0" nodeType="afterEffect">
                                  <p:stCondLst>
                                    <p:cond delay="500"/>
                                  </p:stCondLst>
                                  <p:childTnLst>
                                    <p:set>
                                      <p:cBhvr>
                                        <p:cTn id="63" dur="1" fill="hold">
                                          <p:stCondLst>
                                            <p:cond delay="0"/>
                                          </p:stCondLst>
                                        </p:cTn>
                                        <p:tgtEl>
                                          <p:spTgt spid="3"/>
                                        </p:tgtEl>
                                        <p:attrNameLst>
                                          <p:attrName>style.visibility</p:attrName>
                                        </p:attrNameLst>
                                      </p:cBhvr>
                                      <p:to>
                                        <p:strVal val="visible"/>
                                      </p:to>
                                    </p:set>
                                    <p:animEffect transition="in" filter="fade">
                                      <p:cBhvr>
                                        <p:cTn id="64" dur="750"/>
                                        <p:tgtEl>
                                          <p:spTgt spid="3"/>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fade">
                                      <p:cBhvr>
                                        <p:cTn id="69" dur="750"/>
                                        <p:tgtEl>
                                          <p:spTgt spid="24"/>
                                        </p:tgtEl>
                                      </p:cBhvr>
                                    </p:animEffect>
                                  </p:childTnLst>
                                </p:cTn>
                              </p:par>
                            </p:childTnLst>
                          </p:cTn>
                        </p:par>
                        <p:par>
                          <p:cTn id="70" fill="hold">
                            <p:stCondLst>
                              <p:cond delay="750"/>
                            </p:stCondLst>
                            <p:childTnLst>
                              <p:par>
                                <p:cTn id="71" presetID="10" presetClass="entr" presetSubtype="0" fill="hold" grpId="0" nodeType="afterEffect">
                                  <p:stCondLst>
                                    <p:cond delay="50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750"/>
                                        <p:tgtEl>
                                          <p:spTgt spid="20"/>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grpId="0" nodeType="click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5" grpId="0"/>
      <p:bldP spid="9" grpId="0"/>
      <p:bldP spid="10" grpId="0"/>
      <p:bldP spid="11" grpId="0"/>
      <p:bldP spid="12" grpId="0"/>
      <p:bldP spid="13" grpId="0"/>
      <p:bldP spid="14" grpId="0"/>
      <p:bldP spid="15" grpId="0"/>
      <p:bldP spid="16" grpId="0"/>
      <p:bldP spid="17" grpId="0"/>
      <p:bldP spid="19" grpId="0"/>
      <p:bldP spid="20" grpId="0"/>
      <p:bldP spid="21" grpId="0"/>
      <p:bldP spid="3" grpId="0"/>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256FE5B-7B9E-49C9-830F-65D5B2143069}"/>
              </a:ext>
            </a:extLst>
          </p:cNvPr>
          <p:cNvPicPr>
            <a:picLocks noChangeAspect="1"/>
          </p:cNvPicPr>
          <p:nvPr/>
        </p:nvPicPr>
        <p:blipFill rotWithShape="1">
          <a:blip r:embed="rId3"/>
          <a:srcRect r="6816"/>
          <a:stretch/>
        </p:blipFill>
        <p:spPr>
          <a:xfrm>
            <a:off x="6203130" y="0"/>
            <a:ext cx="2940870" cy="2076510"/>
          </a:xfrm>
          <a:prstGeom prst="rect">
            <a:avLst/>
          </a:prstGeom>
        </p:spPr>
      </p:pic>
      <p:sp>
        <p:nvSpPr>
          <p:cNvPr id="5" name="TextBox 7">
            <a:extLst>
              <a:ext uri="{FF2B5EF4-FFF2-40B4-BE49-F238E27FC236}">
                <a16:creationId xmlns:a16="http://schemas.microsoft.com/office/drawing/2014/main" id="{299ADBA1-3940-4205-8450-AB37FD2DFCE8}"/>
              </a:ext>
            </a:extLst>
          </p:cNvPr>
          <p:cNvSpPr txBox="1">
            <a:spLocks noChangeArrowheads="1"/>
          </p:cNvSpPr>
          <p:nvPr/>
        </p:nvSpPr>
        <p:spPr bwMode="auto">
          <a:xfrm>
            <a:off x="1" y="-4763"/>
            <a:ext cx="6019799"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A 30-year-old female in the Caribbean who is sexually active with multiple partners develops several small, painless genital ulcers along with multiple swollen, painful inguinal lymph nodes (biopsy on right). What is the diagnosis? </a:t>
            </a:r>
          </a:p>
        </p:txBody>
      </p:sp>
      <p:sp>
        <p:nvSpPr>
          <p:cNvPr id="6" name="TextBox 5">
            <a:extLst>
              <a:ext uri="{FF2B5EF4-FFF2-40B4-BE49-F238E27FC236}">
                <a16:creationId xmlns:a16="http://schemas.microsoft.com/office/drawing/2014/main" id="{FB181A09-2FA5-4814-9F59-EE6C8E9CD4F2}"/>
              </a:ext>
            </a:extLst>
          </p:cNvPr>
          <p:cNvSpPr txBox="1">
            <a:spLocks noChangeArrowheads="1"/>
          </p:cNvSpPr>
          <p:nvPr/>
        </p:nvSpPr>
        <p:spPr bwMode="auto">
          <a:xfrm>
            <a:off x="1295400" y="1740158"/>
            <a:ext cx="4495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Lymphogranuloma venereum (LGV)</a:t>
            </a:r>
          </a:p>
        </p:txBody>
      </p:sp>
      <p:sp>
        <p:nvSpPr>
          <p:cNvPr id="7" name="TextBox 7">
            <a:extLst>
              <a:ext uri="{FF2B5EF4-FFF2-40B4-BE49-F238E27FC236}">
                <a16:creationId xmlns:a16="http://schemas.microsoft.com/office/drawing/2014/main" id="{11C26F49-79DF-4D7B-982E-04340B6E4CA6}"/>
              </a:ext>
            </a:extLst>
          </p:cNvPr>
          <p:cNvSpPr txBox="1">
            <a:spLocks noChangeArrowheads="1"/>
          </p:cNvSpPr>
          <p:nvPr/>
        </p:nvSpPr>
        <p:spPr bwMode="auto">
          <a:xfrm>
            <a:off x="0" y="2076510"/>
            <a:ext cx="91440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Name these lymph nodes, which swell and may ulcerate: </a:t>
            </a:r>
          </a:p>
        </p:txBody>
      </p:sp>
      <p:sp>
        <p:nvSpPr>
          <p:cNvPr id="8" name="TextBox 7">
            <a:extLst>
              <a:ext uri="{FF2B5EF4-FFF2-40B4-BE49-F238E27FC236}">
                <a16:creationId xmlns:a16="http://schemas.microsoft.com/office/drawing/2014/main" id="{7BFCDF78-35CF-49C1-8F15-FC842A514A65}"/>
              </a:ext>
            </a:extLst>
          </p:cNvPr>
          <p:cNvSpPr txBox="1">
            <a:spLocks noChangeArrowheads="1"/>
          </p:cNvSpPr>
          <p:nvPr/>
        </p:nvSpPr>
        <p:spPr bwMode="auto">
          <a:xfrm>
            <a:off x="7391400" y="2107287"/>
            <a:ext cx="1143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Buboes</a:t>
            </a:r>
          </a:p>
        </p:txBody>
      </p:sp>
      <p:sp>
        <p:nvSpPr>
          <p:cNvPr id="9" name="TextBox 7">
            <a:extLst>
              <a:ext uri="{FF2B5EF4-FFF2-40B4-BE49-F238E27FC236}">
                <a16:creationId xmlns:a16="http://schemas.microsoft.com/office/drawing/2014/main" id="{55362D19-4268-4B10-BFF8-47F4958BFCAD}"/>
              </a:ext>
            </a:extLst>
          </p:cNvPr>
          <p:cNvSpPr txBox="1">
            <a:spLocks noChangeArrowheads="1"/>
          </p:cNvSpPr>
          <p:nvPr/>
        </p:nvSpPr>
        <p:spPr bwMode="auto">
          <a:xfrm>
            <a:off x="0" y="2501095"/>
            <a:ext cx="92202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LGV is caused by the L1, L2, and L3 serotypes of __________________</a:t>
            </a:r>
          </a:p>
        </p:txBody>
      </p:sp>
      <p:sp>
        <p:nvSpPr>
          <p:cNvPr id="10" name="TextBox 9">
            <a:extLst>
              <a:ext uri="{FF2B5EF4-FFF2-40B4-BE49-F238E27FC236}">
                <a16:creationId xmlns:a16="http://schemas.microsoft.com/office/drawing/2014/main" id="{9E0724D9-3AC4-41EF-8E86-062644FD3B52}"/>
              </a:ext>
            </a:extLst>
          </p:cNvPr>
          <p:cNvSpPr txBox="1">
            <a:spLocks noChangeArrowheads="1"/>
          </p:cNvSpPr>
          <p:nvPr/>
        </p:nvSpPr>
        <p:spPr bwMode="auto">
          <a:xfrm>
            <a:off x="6308270" y="2519634"/>
            <a:ext cx="283573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Chlamydia trachomatis</a:t>
            </a:r>
          </a:p>
        </p:txBody>
      </p:sp>
      <p:pic>
        <p:nvPicPr>
          <p:cNvPr id="11" name="Picture 10">
            <a:extLst>
              <a:ext uri="{FF2B5EF4-FFF2-40B4-BE49-F238E27FC236}">
                <a16:creationId xmlns:a16="http://schemas.microsoft.com/office/drawing/2014/main" id="{9A0B4B2F-2599-473B-9E8A-9BE1E17DA65D}"/>
              </a:ext>
            </a:extLst>
          </p:cNvPr>
          <p:cNvPicPr>
            <a:picLocks noChangeAspect="1"/>
          </p:cNvPicPr>
          <p:nvPr/>
        </p:nvPicPr>
        <p:blipFill rotWithShape="1">
          <a:blip r:embed="rId4"/>
          <a:srcRect t="2429" b="20715"/>
          <a:stretch/>
        </p:blipFill>
        <p:spPr>
          <a:xfrm>
            <a:off x="0" y="2971264"/>
            <a:ext cx="2594784" cy="1295401"/>
          </a:xfrm>
          <a:prstGeom prst="rect">
            <a:avLst/>
          </a:prstGeom>
        </p:spPr>
      </p:pic>
      <p:sp>
        <p:nvSpPr>
          <p:cNvPr id="12" name="TextBox 7">
            <a:extLst>
              <a:ext uri="{FF2B5EF4-FFF2-40B4-BE49-F238E27FC236}">
                <a16:creationId xmlns:a16="http://schemas.microsoft.com/office/drawing/2014/main" id="{6800FB2B-33CF-4043-88BC-CD4DFF04CB14}"/>
              </a:ext>
            </a:extLst>
          </p:cNvPr>
          <p:cNvSpPr txBox="1">
            <a:spLocks noChangeArrowheads="1"/>
          </p:cNvSpPr>
          <p:nvPr/>
        </p:nvSpPr>
        <p:spPr bwMode="auto">
          <a:xfrm>
            <a:off x="2819400" y="2971264"/>
            <a:ext cx="6446070"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Serotypes A, B, and C can cause follicular conjunctivitis as well as ________, the leading infectious cause of blindness worldwide.</a:t>
            </a:r>
          </a:p>
        </p:txBody>
      </p:sp>
      <p:sp>
        <p:nvSpPr>
          <p:cNvPr id="13" name="TextBox 12">
            <a:extLst>
              <a:ext uri="{FF2B5EF4-FFF2-40B4-BE49-F238E27FC236}">
                <a16:creationId xmlns:a16="http://schemas.microsoft.com/office/drawing/2014/main" id="{0B8F8CEF-3758-4AF8-8A60-F834ABE775D8}"/>
              </a:ext>
            </a:extLst>
          </p:cNvPr>
          <p:cNvSpPr txBox="1">
            <a:spLocks noChangeArrowheads="1"/>
          </p:cNvSpPr>
          <p:nvPr/>
        </p:nvSpPr>
        <p:spPr bwMode="auto">
          <a:xfrm>
            <a:off x="5836470" y="3325207"/>
            <a:ext cx="1295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trachoma</a:t>
            </a:r>
          </a:p>
        </p:txBody>
      </p:sp>
      <p:sp>
        <p:nvSpPr>
          <p:cNvPr id="14" name="TextBox 7">
            <a:extLst>
              <a:ext uri="{FF2B5EF4-FFF2-40B4-BE49-F238E27FC236}">
                <a16:creationId xmlns:a16="http://schemas.microsoft.com/office/drawing/2014/main" id="{BDF27885-A79C-4511-A79E-BDC83CA8703C}"/>
              </a:ext>
            </a:extLst>
          </p:cNvPr>
          <p:cNvSpPr txBox="1">
            <a:spLocks noChangeArrowheads="1"/>
          </p:cNvSpPr>
          <p:nvPr/>
        </p:nvSpPr>
        <p:spPr bwMode="auto">
          <a:xfrm>
            <a:off x="86818" y="4266665"/>
            <a:ext cx="905718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Serotypes D-K causes chlamydial urethritis, PID, and neonatal __________, which typically presents ________ after birth </a:t>
            </a:r>
          </a:p>
        </p:txBody>
      </p:sp>
      <p:sp>
        <p:nvSpPr>
          <p:cNvPr id="15" name="TextBox 14">
            <a:extLst>
              <a:ext uri="{FF2B5EF4-FFF2-40B4-BE49-F238E27FC236}">
                <a16:creationId xmlns:a16="http://schemas.microsoft.com/office/drawing/2014/main" id="{D75E8CB4-6677-440C-A46B-47FF0293185F}"/>
              </a:ext>
            </a:extLst>
          </p:cNvPr>
          <p:cNvSpPr txBox="1">
            <a:spLocks noChangeArrowheads="1"/>
          </p:cNvSpPr>
          <p:nvPr/>
        </p:nvSpPr>
        <p:spPr bwMode="auto">
          <a:xfrm>
            <a:off x="152400" y="4583907"/>
            <a:ext cx="174198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conjunctivitis</a:t>
            </a:r>
          </a:p>
        </p:txBody>
      </p:sp>
      <p:sp>
        <p:nvSpPr>
          <p:cNvPr id="16" name="TextBox 15">
            <a:extLst>
              <a:ext uri="{FF2B5EF4-FFF2-40B4-BE49-F238E27FC236}">
                <a16:creationId xmlns:a16="http://schemas.microsoft.com/office/drawing/2014/main" id="{C6173042-3672-4644-879F-CA4634C68963}"/>
              </a:ext>
            </a:extLst>
          </p:cNvPr>
          <p:cNvSpPr txBox="1">
            <a:spLocks noChangeArrowheads="1"/>
          </p:cNvSpPr>
          <p:nvPr/>
        </p:nvSpPr>
        <p:spPr bwMode="auto">
          <a:xfrm>
            <a:off x="4783140" y="4620608"/>
            <a:ext cx="141454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1-2 weeks</a:t>
            </a:r>
          </a:p>
        </p:txBody>
      </p:sp>
      <p:sp>
        <p:nvSpPr>
          <p:cNvPr id="17" name="TextBox 7">
            <a:extLst>
              <a:ext uri="{FF2B5EF4-FFF2-40B4-BE49-F238E27FC236}">
                <a16:creationId xmlns:a16="http://schemas.microsoft.com/office/drawing/2014/main" id="{B4B9B9E8-8679-459E-8493-5DB633CD525B}"/>
              </a:ext>
            </a:extLst>
          </p:cNvPr>
          <p:cNvSpPr txBox="1">
            <a:spLocks noChangeArrowheads="1"/>
          </p:cNvSpPr>
          <p:nvPr/>
        </p:nvSpPr>
        <p:spPr bwMode="auto">
          <a:xfrm>
            <a:off x="86819" y="5019086"/>
            <a:ext cx="905718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chlamydial species can cause an atypical pneumonia?</a:t>
            </a:r>
          </a:p>
        </p:txBody>
      </p:sp>
      <p:sp>
        <p:nvSpPr>
          <p:cNvPr id="18" name="TextBox 17">
            <a:extLst>
              <a:ext uri="{FF2B5EF4-FFF2-40B4-BE49-F238E27FC236}">
                <a16:creationId xmlns:a16="http://schemas.microsoft.com/office/drawing/2014/main" id="{79A52B96-A35B-4FA7-990B-80D3769E0570}"/>
              </a:ext>
            </a:extLst>
          </p:cNvPr>
          <p:cNvSpPr txBox="1">
            <a:spLocks noChangeArrowheads="1"/>
          </p:cNvSpPr>
          <p:nvPr/>
        </p:nvSpPr>
        <p:spPr bwMode="auto">
          <a:xfrm>
            <a:off x="1235826" y="5434584"/>
            <a:ext cx="667234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Chlamydophila pneumoniae and Chlamydophila </a:t>
            </a:r>
            <a:r>
              <a:rPr lang="en-US" altLang="en-US" sz="2000" dirty="0" err="1">
                <a:latin typeface="Arial" panose="020B0604020202020204" pitchFamily="34" charset="0"/>
              </a:rPr>
              <a:t>psittaci</a:t>
            </a:r>
            <a:endParaRPr lang="en-US" altLang="en-US" sz="2000" dirty="0">
              <a:latin typeface="Arial" panose="020B0604020202020204" pitchFamily="34" charset="0"/>
            </a:endParaRPr>
          </a:p>
        </p:txBody>
      </p:sp>
      <p:sp>
        <p:nvSpPr>
          <p:cNvPr id="19" name="TextBox 7">
            <a:extLst>
              <a:ext uri="{FF2B5EF4-FFF2-40B4-BE49-F238E27FC236}">
                <a16:creationId xmlns:a16="http://schemas.microsoft.com/office/drawing/2014/main" id="{0C57F1C1-724D-4176-8345-9E06FD0090C7}"/>
              </a:ext>
            </a:extLst>
          </p:cNvPr>
          <p:cNvSpPr txBox="1">
            <a:spLocks noChangeArrowheads="1"/>
          </p:cNvSpPr>
          <p:nvPr/>
        </p:nvSpPr>
        <p:spPr bwMode="auto">
          <a:xfrm>
            <a:off x="124919" y="5808376"/>
            <a:ext cx="9057181"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reservoir is known to harbor C. </a:t>
            </a:r>
            <a:r>
              <a:rPr lang="en-US" altLang="en-US" sz="2200" dirty="0" err="1">
                <a:solidFill>
                  <a:srgbClr val="FFC000"/>
                </a:solidFill>
                <a:latin typeface="Arial" panose="020B0604020202020204" pitchFamily="34" charset="0"/>
              </a:rPr>
              <a:t>psittaci</a:t>
            </a:r>
            <a:r>
              <a:rPr lang="en-US" altLang="en-US" sz="2200" dirty="0">
                <a:solidFill>
                  <a:srgbClr val="FFC000"/>
                </a:solidFill>
                <a:latin typeface="Arial" panose="020B0604020202020204" pitchFamily="34" charset="0"/>
              </a:rPr>
              <a:t>?</a:t>
            </a:r>
          </a:p>
        </p:txBody>
      </p:sp>
      <p:sp>
        <p:nvSpPr>
          <p:cNvPr id="20" name="TextBox 19">
            <a:extLst>
              <a:ext uri="{FF2B5EF4-FFF2-40B4-BE49-F238E27FC236}">
                <a16:creationId xmlns:a16="http://schemas.microsoft.com/office/drawing/2014/main" id="{45A02307-54E0-4FB7-8A40-833D154DA68F}"/>
              </a:ext>
            </a:extLst>
          </p:cNvPr>
          <p:cNvSpPr txBox="1">
            <a:spLocks noChangeArrowheads="1"/>
          </p:cNvSpPr>
          <p:nvPr/>
        </p:nvSpPr>
        <p:spPr bwMode="auto">
          <a:xfrm>
            <a:off x="3984319" y="6321353"/>
            <a:ext cx="117536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Parrots</a:t>
            </a:r>
          </a:p>
        </p:txBody>
      </p:sp>
      <p:pic>
        <p:nvPicPr>
          <p:cNvPr id="21" name="Picture 20">
            <a:extLst>
              <a:ext uri="{FF2B5EF4-FFF2-40B4-BE49-F238E27FC236}">
                <a16:creationId xmlns:a16="http://schemas.microsoft.com/office/drawing/2014/main" id="{CB655AA4-FE1E-4895-B106-DA6508A5A852}"/>
              </a:ext>
            </a:extLst>
          </p:cNvPr>
          <p:cNvPicPr>
            <a:picLocks noChangeAspect="1"/>
          </p:cNvPicPr>
          <p:nvPr/>
        </p:nvPicPr>
        <p:blipFill>
          <a:blip r:embed="rId5"/>
          <a:stretch>
            <a:fillRect/>
          </a:stretch>
        </p:blipFill>
        <p:spPr>
          <a:xfrm>
            <a:off x="7772400" y="5267612"/>
            <a:ext cx="1369872" cy="1590388"/>
          </a:xfrm>
          <a:prstGeom prst="rect">
            <a:avLst/>
          </a:prstGeom>
        </p:spPr>
      </p:pic>
    </p:spTree>
    <p:extLst>
      <p:ext uri="{BB962C8B-B14F-4D97-AF65-F5344CB8AC3E}">
        <p14:creationId xmlns:p14="http://schemas.microsoft.com/office/powerpoint/2010/main" val="2410707765"/>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childTnLst>
                                </p:cTn>
                              </p:par>
                            </p:childTnLst>
                          </p:cTn>
                        </p:par>
                        <p:par>
                          <p:cTn id="8" fill="hold">
                            <p:stCondLst>
                              <p:cond delay="75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childTnLst>
                                </p:cTn>
                              </p:par>
                            </p:childTnLst>
                          </p:cTn>
                        </p:par>
                        <p:par>
                          <p:cTn id="17" fill="hold">
                            <p:stCondLst>
                              <p:cond delay="750"/>
                            </p:stCondLst>
                            <p:childTnLst>
                              <p:par>
                                <p:cTn id="18" presetID="10" presetClass="entr" presetSubtype="0" fill="hold" grpId="0" nodeType="afterEffect">
                                  <p:stCondLst>
                                    <p:cond delay="5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75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750"/>
                                        <p:tgtEl>
                                          <p:spTgt spid="10"/>
                                        </p:tgtEl>
                                      </p:cBhvr>
                                    </p:animEffect>
                                  </p:childTnLst>
                                </p:cTn>
                              </p:par>
                            </p:childTnLst>
                          </p:cTn>
                        </p:par>
                        <p:par>
                          <p:cTn id="26" fill="hold">
                            <p:stCondLst>
                              <p:cond delay="750"/>
                            </p:stCondLst>
                            <p:childTnLst>
                              <p:par>
                                <p:cTn id="27" presetID="10" presetClass="entr" presetSubtype="0" fill="hold" grpId="0" nodeType="afterEffect">
                                  <p:stCondLst>
                                    <p:cond delay="50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750"/>
                                        <p:tgtEl>
                                          <p:spTgt spid="12"/>
                                        </p:tgtEl>
                                      </p:cBhvr>
                                    </p:animEffect>
                                  </p:childTnLst>
                                </p:cTn>
                              </p:par>
                              <p:par>
                                <p:cTn id="30" presetID="10" presetClass="entr" presetSubtype="0" fill="hold" nodeType="withEffect">
                                  <p:stCondLst>
                                    <p:cond delay="50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75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750"/>
                                        <p:tgtEl>
                                          <p:spTgt spid="13"/>
                                        </p:tgtEl>
                                      </p:cBhvr>
                                    </p:animEffect>
                                  </p:childTnLst>
                                </p:cTn>
                              </p:par>
                            </p:childTnLst>
                          </p:cTn>
                        </p:par>
                        <p:par>
                          <p:cTn id="38" fill="hold">
                            <p:stCondLst>
                              <p:cond delay="750"/>
                            </p:stCondLst>
                            <p:childTnLst>
                              <p:par>
                                <p:cTn id="39" presetID="10" presetClass="entr" presetSubtype="0" fill="hold" grpId="0" nodeType="afterEffect">
                                  <p:stCondLst>
                                    <p:cond delay="500"/>
                                  </p:stCondLst>
                                  <p:childTnLst>
                                    <p:set>
                                      <p:cBhvr>
                                        <p:cTn id="40" dur="1" fill="hold">
                                          <p:stCondLst>
                                            <p:cond delay="0"/>
                                          </p:stCondLst>
                                        </p:cTn>
                                        <p:tgtEl>
                                          <p:spTgt spid="14"/>
                                        </p:tgtEl>
                                        <p:attrNameLst>
                                          <p:attrName>style.visibility</p:attrName>
                                        </p:attrNameLst>
                                      </p:cBhvr>
                                      <p:to>
                                        <p:strVal val="visible"/>
                                      </p:to>
                                    </p:set>
                                    <p:animEffect transition="in" filter="fade">
                                      <p:cBhvr>
                                        <p:cTn id="41" dur="750"/>
                                        <p:tgtEl>
                                          <p:spTgt spid="14"/>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fade">
                                      <p:cBhvr>
                                        <p:cTn id="46" dur="750"/>
                                        <p:tgtEl>
                                          <p:spTgt spid="15"/>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fade">
                                      <p:cBhvr>
                                        <p:cTn id="51" dur="750"/>
                                        <p:tgtEl>
                                          <p:spTgt spid="16"/>
                                        </p:tgtEl>
                                      </p:cBhvr>
                                    </p:animEffect>
                                  </p:childTnLst>
                                </p:cTn>
                              </p:par>
                            </p:childTnLst>
                          </p:cTn>
                        </p:par>
                        <p:par>
                          <p:cTn id="52" fill="hold">
                            <p:stCondLst>
                              <p:cond delay="750"/>
                            </p:stCondLst>
                            <p:childTnLst>
                              <p:par>
                                <p:cTn id="53" presetID="10" presetClass="entr" presetSubtype="0" fill="hold" grpId="0" nodeType="afterEffect">
                                  <p:stCondLst>
                                    <p:cond delay="500"/>
                                  </p:stCondLst>
                                  <p:childTnLst>
                                    <p:set>
                                      <p:cBhvr>
                                        <p:cTn id="54" dur="1" fill="hold">
                                          <p:stCondLst>
                                            <p:cond delay="0"/>
                                          </p:stCondLst>
                                        </p:cTn>
                                        <p:tgtEl>
                                          <p:spTgt spid="17"/>
                                        </p:tgtEl>
                                        <p:attrNameLst>
                                          <p:attrName>style.visibility</p:attrName>
                                        </p:attrNameLst>
                                      </p:cBhvr>
                                      <p:to>
                                        <p:strVal val="visible"/>
                                      </p:to>
                                    </p:set>
                                    <p:animEffect transition="in" filter="fade">
                                      <p:cBhvr>
                                        <p:cTn id="55" dur="750"/>
                                        <p:tgtEl>
                                          <p:spTgt spid="17"/>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fade">
                                      <p:cBhvr>
                                        <p:cTn id="60" dur="750"/>
                                        <p:tgtEl>
                                          <p:spTgt spid="18"/>
                                        </p:tgtEl>
                                      </p:cBhvr>
                                    </p:animEffect>
                                  </p:childTnLst>
                                </p:cTn>
                              </p:par>
                            </p:childTnLst>
                          </p:cTn>
                        </p:par>
                        <p:par>
                          <p:cTn id="61" fill="hold">
                            <p:stCondLst>
                              <p:cond delay="750"/>
                            </p:stCondLst>
                            <p:childTnLst>
                              <p:par>
                                <p:cTn id="62" presetID="10" presetClass="entr" presetSubtype="0" fill="hold" grpId="0" nodeType="afterEffect">
                                  <p:stCondLst>
                                    <p:cond delay="500"/>
                                  </p:stCondLst>
                                  <p:childTnLst>
                                    <p:set>
                                      <p:cBhvr>
                                        <p:cTn id="63" dur="1" fill="hold">
                                          <p:stCondLst>
                                            <p:cond delay="0"/>
                                          </p:stCondLst>
                                        </p:cTn>
                                        <p:tgtEl>
                                          <p:spTgt spid="19"/>
                                        </p:tgtEl>
                                        <p:attrNameLst>
                                          <p:attrName>style.visibility</p:attrName>
                                        </p:attrNameLst>
                                      </p:cBhvr>
                                      <p:to>
                                        <p:strVal val="visible"/>
                                      </p:to>
                                    </p:set>
                                    <p:animEffect transition="in" filter="fade">
                                      <p:cBhvr>
                                        <p:cTn id="64" dur="750"/>
                                        <p:tgtEl>
                                          <p:spTgt spid="19"/>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grpId="0" nodeType="click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fade">
                                      <p:cBhvr>
                                        <p:cTn id="69" dur="750"/>
                                        <p:tgtEl>
                                          <p:spTgt spid="20"/>
                                        </p:tgtEl>
                                      </p:cBhvr>
                                    </p:animEffect>
                                  </p:childTnLst>
                                </p:cTn>
                              </p:par>
                              <p:par>
                                <p:cTn id="70" presetID="10" presetClass="entr" presetSubtype="0" fill="hold"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fade">
                                      <p:cBhvr>
                                        <p:cTn id="72"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2" grpId="0"/>
      <p:bldP spid="13" grpId="0"/>
      <p:bldP spid="14" grpId="0"/>
      <p:bldP spid="15" grpId="0"/>
      <p:bldP spid="16" grpId="0"/>
      <p:bldP spid="17" grpId="0"/>
      <p:bldP spid="18" grpId="0"/>
      <p:bldP spid="19" grpId="0"/>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7">
            <a:extLst>
              <a:ext uri="{FF2B5EF4-FFF2-40B4-BE49-F238E27FC236}">
                <a16:creationId xmlns:a16="http://schemas.microsoft.com/office/drawing/2014/main" id="{638534C7-E151-43A6-95F8-7EBC55BB022B}"/>
              </a:ext>
            </a:extLst>
          </p:cNvPr>
          <p:cNvSpPr txBox="1">
            <a:spLocks noChangeArrowheads="1"/>
          </p:cNvSpPr>
          <p:nvPr/>
        </p:nvSpPr>
        <p:spPr bwMode="auto">
          <a:xfrm>
            <a:off x="1" y="-4763"/>
            <a:ext cx="6553199"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A sexually active woman presents to clinic with a week of malodorous vaginal discharge. Two strange appearing epithelial cells from wet mount of the discharge are shown on right. What is the diagnosis? </a:t>
            </a:r>
          </a:p>
        </p:txBody>
      </p:sp>
      <p:pic>
        <p:nvPicPr>
          <p:cNvPr id="5" name="Picture 4">
            <a:extLst>
              <a:ext uri="{FF2B5EF4-FFF2-40B4-BE49-F238E27FC236}">
                <a16:creationId xmlns:a16="http://schemas.microsoft.com/office/drawing/2014/main" id="{39E44680-2B8D-4501-8F66-C2068A3F5669}"/>
              </a:ext>
            </a:extLst>
          </p:cNvPr>
          <p:cNvPicPr>
            <a:picLocks noChangeAspect="1"/>
          </p:cNvPicPr>
          <p:nvPr/>
        </p:nvPicPr>
        <p:blipFill>
          <a:blip r:embed="rId3"/>
          <a:stretch>
            <a:fillRect/>
          </a:stretch>
        </p:blipFill>
        <p:spPr>
          <a:xfrm>
            <a:off x="6527573" y="0"/>
            <a:ext cx="2616425" cy="1828800"/>
          </a:xfrm>
          <a:prstGeom prst="rect">
            <a:avLst/>
          </a:prstGeom>
        </p:spPr>
      </p:pic>
      <p:sp>
        <p:nvSpPr>
          <p:cNvPr id="6" name="TextBox 5">
            <a:extLst>
              <a:ext uri="{FF2B5EF4-FFF2-40B4-BE49-F238E27FC236}">
                <a16:creationId xmlns:a16="http://schemas.microsoft.com/office/drawing/2014/main" id="{2504F743-C6A5-4C41-9504-F765B9392753}"/>
              </a:ext>
            </a:extLst>
          </p:cNvPr>
          <p:cNvSpPr txBox="1">
            <a:spLocks noChangeArrowheads="1"/>
          </p:cNvSpPr>
          <p:nvPr/>
        </p:nvSpPr>
        <p:spPr bwMode="auto">
          <a:xfrm>
            <a:off x="2286000" y="1411008"/>
            <a:ext cx="31117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Bacterial Vaginosis (BV)</a:t>
            </a:r>
          </a:p>
        </p:txBody>
      </p:sp>
      <p:sp>
        <p:nvSpPr>
          <p:cNvPr id="7" name="TextBox 7">
            <a:extLst>
              <a:ext uri="{FF2B5EF4-FFF2-40B4-BE49-F238E27FC236}">
                <a16:creationId xmlns:a16="http://schemas.microsoft.com/office/drawing/2014/main" id="{F98CD8FD-B56A-48D0-A1CC-24E1577596A5}"/>
              </a:ext>
            </a:extLst>
          </p:cNvPr>
          <p:cNvSpPr txBox="1">
            <a:spLocks noChangeArrowheads="1"/>
          </p:cNvSpPr>
          <p:nvPr/>
        </p:nvSpPr>
        <p:spPr bwMode="auto">
          <a:xfrm>
            <a:off x="76200" y="1999957"/>
            <a:ext cx="655319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is on the surface of the epithelial cells?</a:t>
            </a:r>
          </a:p>
        </p:txBody>
      </p:sp>
      <p:sp>
        <p:nvSpPr>
          <p:cNvPr id="8" name="TextBox 7">
            <a:extLst>
              <a:ext uri="{FF2B5EF4-FFF2-40B4-BE49-F238E27FC236}">
                <a16:creationId xmlns:a16="http://schemas.microsoft.com/office/drawing/2014/main" id="{6F326493-00E0-4A28-9301-4AD1993857E3}"/>
              </a:ext>
            </a:extLst>
          </p:cNvPr>
          <p:cNvSpPr txBox="1">
            <a:spLocks noChangeArrowheads="1"/>
          </p:cNvSpPr>
          <p:nvPr/>
        </p:nvSpPr>
        <p:spPr bwMode="auto">
          <a:xfrm>
            <a:off x="6096000" y="1861458"/>
            <a:ext cx="3111725"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Numerous Gardnerella vaginalis bacteria</a:t>
            </a:r>
          </a:p>
        </p:txBody>
      </p:sp>
      <p:sp>
        <p:nvSpPr>
          <p:cNvPr id="9" name="TextBox 7">
            <a:extLst>
              <a:ext uri="{FF2B5EF4-FFF2-40B4-BE49-F238E27FC236}">
                <a16:creationId xmlns:a16="http://schemas.microsoft.com/office/drawing/2014/main" id="{AD8360D8-5967-4DD8-BB93-C35AA302D361}"/>
              </a:ext>
            </a:extLst>
          </p:cNvPr>
          <p:cNvSpPr txBox="1">
            <a:spLocks noChangeArrowheads="1"/>
          </p:cNvSpPr>
          <p:nvPr/>
        </p:nvSpPr>
        <p:spPr bwMode="auto">
          <a:xfrm>
            <a:off x="103414" y="2602002"/>
            <a:ext cx="655319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are these cells called?</a:t>
            </a:r>
          </a:p>
        </p:txBody>
      </p:sp>
      <p:sp>
        <p:nvSpPr>
          <p:cNvPr id="10" name="TextBox 9">
            <a:extLst>
              <a:ext uri="{FF2B5EF4-FFF2-40B4-BE49-F238E27FC236}">
                <a16:creationId xmlns:a16="http://schemas.microsoft.com/office/drawing/2014/main" id="{C0E75977-8181-42D4-AD15-1BFC9B57F412}"/>
              </a:ext>
            </a:extLst>
          </p:cNvPr>
          <p:cNvSpPr txBox="1">
            <a:spLocks noChangeArrowheads="1"/>
          </p:cNvSpPr>
          <p:nvPr/>
        </p:nvSpPr>
        <p:spPr bwMode="auto">
          <a:xfrm>
            <a:off x="4800600" y="2632779"/>
            <a:ext cx="1447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Clue cells</a:t>
            </a:r>
          </a:p>
        </p:txBody>
      </p:sp>
      <p:sp>
        <p:nvSpPr>
          <p:cNvPr id="11" name="TextBox 7">
            <a:extLst>
              <a:ext uri="{FF2B5EF4-FFF2-40B4-BE49-F238E27FC236}">
                <a16:creationId xmlns:a16="http://schemas.microsoft.com/office/drawing/2014/main" id="{8B544FA8-8F4C-4EF1-B8F7-B6F2EDDAE80D}"/>
              </a:ext>
            </a:extLst>
          </p:cNvPr>
          <p:cNvSpPr txBox="1">
            <a:spLocks noChangeArrowheads="1"/>
          </p:cNvSpPr>
          <p:nvPr/>
        </p:nvSpPr>
        <p:spPr bwMode="auto">
          <a:xfrm>
            <a:off x="103414" y="3125915"/>
            <a:ext cx="881198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Besides the presence of clue cells, what is another diagnostic test for BV? </a:t>
            </a:r>
          </a:p>
        </p:txBody>
      </p:sp>
      <p:sp>
        <p:nvSpPr>
          <p:cNvPr id="12" name="TextBox 11">
            <a:extLst>
              <a:ext uri="{FF2B5EF4-FFF2-40B4-BE49-F238E27FC236}">
                <a16:creationId xmlns:a16="http://schemas.microsoft.com/office/drawing/2014/main" id="{6073D25E-4030-452C-BE17-3A96F0C916D2}"/>
              </a:ext>
            </a:extLst>
          </p:cNvPr>
          <p:cNvSpPr txBox="1">
            <a:spLocks noChangeArrowheads="1"/>
          </p:cNvSpPr>
          <p:nvPr/>
        </p:nvSpPr>
        <p:spPr bwMode="auto">
          <a:xfrm>
            <a:off x="1524000" y="3589460"/>
            <a:ext cx="71628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Amine whiff test – mixing the discharge with KOH enhances the fishy odor</a:t>
            </a:r>
          </a:p>
        </p:txBody>
      </p:sp>
      <p:sp>
        <p:nvSpPr>
          <p:cNvPr id="13" name="TextBox 7">
            <a:extLst>
              <a:ext uri="{FF2B5EF4-FFF2-40B4-BE49-F238E27FC236}">
                <a16:creationId xmlns:a16="http://schemas.microsoft.com/office/drawing/2014/main" id="{BA7E5E8F-D00A-435E-88F9-5E2A9441C8EA}"/>
              </a:ext>
            </a:extLst>
          </p:cNvPr>
          <p:cNvSpPr txBox="1">
            <a:spLocks noChangeArrowheads="1"/>
          </p:cNvSpPr>
          <p:nvPr/>
        </p:nvSpPr>
        <p:spPr bwMode="auto">
          <a:xfrm>
            <a:off x="103414" y="4331687"/>
            <a:ext cx="881198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Would you expect the pH of the discharge to be over or under 4.5?</a:t>
            </a:r>
          </a:p>
        </p:txBody>
      </p:sp>
      <p:sp>
        <p:nvSpPr>
          <p:cNvPr id="14" name="TextBox 13">
            <a:extLst>
              <a:ext uri="{FF2B5EF4-FFF2-40B4-BE49-F238E27FC236}">
                <a16:creationId xmlns:a16="http://schemas.microsoft.com/office/drawing/2014/main" id="{3F69272A-F7B0-4012-9145-E32DEBF026A7}"/>
              </a:ext>
            </a:extLst>
          </p:cNvPr>
          <p:cNvSpPr txBox="1">
            <a:spLocks noChangeArrowheads="1"/>
          </p:cNvSpPr>
          <p:nvPr/>
        </p:nvSpPr>
        <p:spPr bwMode="auto">
          <a:xfrm>
            <a:off x="1502229" y="4796915"/>
            <a:ext cx="7162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Over – BV occurs at a pH greater than or equal to 4.5</a:t>
            </a:r>
          </a:p>
        </p:txBody>
      </p:sp>
      <p:sp>
        <p:nvSpPr>
          <p:cNvPr id="15" name="TextBox 7">
            <a:extLst>
              <a:ext uri="{FF2B5EF4-FFF2-40B4-BE49-F238E27FC236}">
                <a16:creationId xmlns:a16="http://schemas.microsoft.com/office/drawing/2014/main" id="{A3AD6F47-334B-4522-B09B-924B7005D8D9}"/>
              </a:ext>
            </a:extLst>
          </p:cNvPr>
          <p:cNvSpPr txBox="1">
            <a:spLocks noChangeArrowheads="1"/>
          </p:cNvSpPr>
          <p:nvPr/>
        </p:nvSpPr>
        <p:spPr bwMode="auto">
          <a:xfrm>
            <a:off x="119743" y="5231548"/>
            <a:ext cx="8811986"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How should this woman be treated?</a:t>
            </a:r>
          </a:p>
        </p:txBody>
      </p:sp>
      <p:sp>
        <p:nvSpPr>
          <p:cNvPr id="16" name="TextBox 15">
            <a:extLst>
              <a:ext uri="{FF2B5EF4-FFF2-40B4-BE49-F238E27FC236}">
                <a16:creationId xmlns:a16="http://schemas.microsoft.com/office/drawing/2014/main" id="{86B4ED6A-D5BA-42FB-A79E-0E448179F324}"/>
              </a:ext>
            </a:extLst>
          </p:cNvPr>
          <p:cNvSpPr txBox="1">
            <a:spLocks noChangeArrowheads="1"/>
          </p:cNvSpPr>
          <p:nvPr/>
        </p:nvSpPr>
        <p:spPr bwMode="auto">
          <a:xfrm>
            <a:off x="2743200" y="5695093"/>
            <a:ext cx="3657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Metronidazole or clindamycin</a:t>
            </a:r>
          </a:p>
        </p:txBody>
      </p:sp>
    </p:spTree>
    <p:extLst>
      <p:ext uri="{BB962C8B-B14F-4D97-AF65-F5344CB8AC3E}">
        <p14:creationId xmlns:p14="http://schemas.microsoft.com/office/powerpoint/2010/main" val="26940447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childTnLst>
                                </p:cTn>
                              </p:par>
                            </p:childTnLst>
                          </p:cTn>
                        </p:par>
                        <p:par>
                          <p:cTn id="8" fill="hold">
                            <p:stCondLst>
                              <p:cond delay="75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childTnLst>
                                </p:cTn>
                              </p:par>
                            </p:childTnLst>
                          </p:cTn>
                        </p:par>
                        <p:par>
                          <p:cTn id="17" fill="hold">
                            <p:stCondLst>
                              <p:cond delay="750"/>
                            </p:stCondLst>
                            <p:childTnLst>
                              <p:par>
                                <p:cTn id="18" presetID="10" presetClass="entr" presetSubtype="0" fill="hold" grpId="0" nodeType="afterEffect">
                                  <p:stCondLst>
                                    <p:cond delay="5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75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750"/>
                                        <p:tgtEl>
                                          <p:spTgt spid="10"/>
                                        </p:tgtEl>
                                      </p:cBhvr>
                                    </p:animEffect>
                                  </p:childTnLst>
                                </p:cTn>
                              </p:par>
                            </p:childTnLst>
                          </p:cTn>
                        </p:par>
                        <p:par>
                          <p:cTn id="26" fill="hold">
                            <p:stCondLst>
                              <p:cond delay="750"/>
                            </p:stCondLst>
                            <p:childTnLst>
                              <p:par>
                                <p:cTn id="27" presetID="10" presetClass="entr" presetSubtype="0" fill="hold" grpId="0" nodeType="afterEffect">
                                  <p:stCondLst>
                                    <p:cond delay="50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75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750"/>
                                        <p:tgtEl>
                                          <p:spTgt spid="12"/>
                                        </p:tgtEl>
                                      </p:cBhvr>
                                    </p:animEffect>
                                  </p:childTnLst>
                                </p:cTn>
                              </p:par>
                            </p:childTnLst>
                          </p:cTn>
                        </p:par>
                        <p:par>
                          <p:cTn id="35" fill="hold">
                            <p:stCondLst>
                              <p:cond delay="750"/>
                            </p:stCondLst>
                            <p:childTnLst>
                              <p:par>
                                <p:cTn id="36" presetID="10" presetClass="entr" presetSubtype="0" fill="hold" grpId="0" nodeType="afterEffect">
                                  <p:stCondLst>
                                    <p:cond delay="50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75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750"/>
                                        <p:tgtEl>
                                          <p:spTgt spid="14"/>
                                        </p:tgtEl>
                                      </p:cBhvr>
                                    </p:animEffect>
                                  </p:childTnLst>
                                </p:cTn>
                              </p:par>
                            </p:childTnLst>
                          </p:cTn>
                        </p:par>
                        <p:par>
                          <p:cTn id="44" fill="hold">
                            <p:stCondLst>
                              <p:cond delay="750"/>
                            </p:stCondLst>
                            <p:childTnLst>
                              <p:par>
                                <p:cTn id="45" presetID="10" presetClass="entr" presetSubtype="0" fill="hold" grpId="0" nodeType="afterEffect">
                                  <p:stCondLst>
                                    <p:cond delay="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750"/>
                                        <p:tgtEl>
                                          <p:spTgt spid="15"/>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fade">
                                      <p:cBhvr>
                                        <p:cTn id="52" dur="75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7">
            <a:extLst>
              <a:ext uri="{FF2B5EF4-FFF2-40B4-BE49-F238E27FC236}">
                <a16:creationId xmlns:a16="http://schemas.microsoft.com/office/drawing/2014/main" id="{CBE651F6-49AE-4180-BC83-50B0549D4A50}"/>
              </a:ext>
            </a:extLst>
          </p:cNvPr>
          <p:cNvSpPr txBox="1">
            <a:spLocks noChangeArrowheads="1"/>
          </p:cNvSpPr>
          <p:nvPr/>
        </p:nvSpPr>
        <p:spPr bwMode="auto">
          <a:xfrm>
            <a:off x="1" y="-4763"/>
            <a:ext cx="5245875" cy="28007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A 22-year-old female develops a headache and dry cough after a month of basic military training. Several bunkmates have had a similar condition. CXR reveals bilateral infiltrates and hilar adenopathy. No organisms are seen on gram stain of a sputum sample. What is the diagnosis and likely cause?</a:t>
            </a:r>
          </a:p>
        </p:txBody>
      </p:sp>
      <p:pic>
        <p:nvPicPr>
          <p:cNvPr id="5" name="Picture 4">
            <a:extLst>
              <a:ext uri="{FF2B5EF4-FFF2-40B4-BE49-F238E27FC236}">
                <a16:creationId xmlns:a16="http://schemas.microsoft.com/office/drawing/2014/main" id="{E1E70592-A889-4528-BA2A-8317E3858756}"/>
              </a:ext>
            </a:extLst>
          </p:cNvPr>
          <p:cNvPicPr>
            <a:picLocks noChangeAspect="1"/>
          </p:cNvPicPr>
          <p:nvPr/>
        </p:nvPicPr>
        <p:blipFill>
          <a:blip r:embed="rId3"/>
          <a:stretch>
            <a:fillRect/>
          </a:stretch>
        </p:blipFill>
        <p:spPr>
          <a:xfrm>
            <a:off x="5430653" y="-4763"/>
            <a:ext cx="3713346" cy="2519363"/>
          </a:xfrm>
          <a:prstGeom prst="rect">
            <a:avLst/>
          </a:prstGeom>
        </p:spPr>
      </p:pic>
      <p:sp>
        <p:nvSpPr>
          <p:cNvPr id="6" name="TextBox 5">
            <a:extLst>
              <a:ext uri="{FF2B5EF4-FFF2-40B4-BE49-F238E27FC236}">
                <a16:creationId xmlns:a16="http://schemas.microsoft.com/office/drawing/2014/main" id="{910F38DB-EA22-4184-9F24-469503709DE0}"/>
              </a:ext>
            </a:extLst>
          </p:cNvPr>
          <p:cNvSpPr txBox="1">
            <a:spLocks noChangeArrowheads="1"/>
          </p:cNvSpPr>
          <p:nvPr/>
        </p:nvSpPr>
        <p:spPr bwMode="auto">
          <a:xfrm>
            <a:off x="4074973" y="2614137"/>
            <a:ext cx="33374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Walking pneumonia due to Mycoplasma pneumoniae</a:t>
            </a:r>
          </a:p>
        </p:txBody>
      </p:sp>
      <p:sp>
        <p:nvSpPr>
          <p:cNvPr id="7" name="TextBox 7">
            <a:extLst>
              <a:ext uri="{FF2B5EF4-FFF2-40B4-BE49-F238E27FC236}">
                <a16:creationId xmlns:a16="http://schemas.microsoft.com/office/drawing/2014/main" id="{7FA06FF4-A5AC-48CB-BDB5-23FE95CFF5D0}"/>
              </a:ext>
            </a:extLst>
          </p:cNvPr>
          <p:cNvSpPr txBox="1">
            <a:spLocks noChangeArrowheads="1"/>
          </p:cNvSpPr>
          <p:nvPr/>
        </p:nvSpPr>
        <p:spPr bwMode="auto">
          <a:xfrm>
            <a:off x="37353" y="3352800"/>
            <a:ext cx="912766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Why is Mycoplasma not seen on gram stain?</a:t>
            </a:r>
          </a:p>
        </p:txBody>
      </p:sp>
      <p:sp>
        <p:nvSpPr>
          <p:cNvPr id="8" name="TextBox 7">
            <a:extLst>
              <a:ext uri="{FF2B5EF4-FFF2-40B4-BE49-F238E27FC236}">
                <a16:creationId xmlns:a16="http://schemas.microsoft.com/office/drawing/2014/main" id="{34A445E9-FFE7-413A-958E-FAA37B539226}"/>
              </a:ext>
            </a:extLst>
          </p:cNvPr>
          <p:cNvSpPr txBox="1">
            <a:spLocks noChangeArrowheads="1"/>
          </p:cNvSpPr>
          <p:nvPr/>
        </p:nvSpPr>
        <p:spPr bwMode="auto">
          <a:xfrm>
            <a:off x="5964623" y="3380014"/>
            <a:ext cx="3200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It has no cell wall</a:t>
            </a:r>
          </a:p>
        </p:txBody>
      </p:sp>
      <p:sp>
        <p:nvSpPr>
          <p:cNvPr id="9" name="TextBox 7">
            <a:extLst>
              <a:ext uri="{FF2B5EF4-FFF2-40B4-BE49-F238E27FC236}">
                <a16:creationId xmlns:a16="http://schemas.microsoft.com/office/drawing/2014/main" id="{64A22227-DFFF-43BC-9E2F-95A8E1F62728}"/>
              </a:ext>
            </a:extLst>
          </p:cNvPr>
          <p:cNvSpPr txBox="1">
            <a:spLocks noChangeArrowheads="1"/>
          </p:cNvSpPr>
          <p:nvPr/>
        </p:nvSpPr>
        <p:spPr bwMode="auto">
          <a:xfrm>
            <a:off x="80897" y="3929509"/>
            <a:ext cx="9138555"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How do these bacteria maintain their membrane stability? </a:t>
            </a:r>
          </a:p>
        </p:txBody>
      </p:sp>
      <p:sp>
        <p:nvSpPr>
          <p:cNvPr id="10" name="TextBox 9">
            <a:extLst>
              <a:ext uri="{FF2B5EF4-FFF2-40B4-BE49-F238E27FC236}">
                <a16:creationId xmlns:a16="http://schemas.microsoft.com/office/drawing/2014/main" id="{C79870F7-7BBD-4A7C-BAC7-29ADEA4DAC6D}"/>
              </a:ext>
            </a:extLst>
          </p:cNvPr>
          <p:cNvSpPr txBox="1">
            <a:spLocks noChangeArrowheads="1"/>
          </p:cNvSpPr>
          <p:nvPr/>
        </p:nvSpPr>
        <p:spPr bwMode="auto">
          <a:xfrm>
            <a:off x="7412423" y="3791010"/>
            <a:ext cx="18288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Sterols in the membrane</a:t>
            </a:r>
          </a:p>
        </p:txBody>
      </p:sp>
      <p:sp>
        <p:nvSpPr>
          <p:cNvPr id="11" name="TextBox 7">
            <a:extLst>
              <a:ext uri="{FF2B5EF4-FFF2-40B4-BE49-F238E27FC236}">
                <a16:creationId xmlns:a16="http://schemas.microsoft.com/office/drawing/2014/main" id="{7D3844D4-D46F-49A2-87FD-BA01E5649831}"/>
              </a:ext>
            </a:extLst>
          </p:cNvPr>
          <p:cNvSpPr txBox="1">
            <a:spLocks noChangeArrowheads="1"/>
          </p:cNvSpPr>
          <p:nvPr/>
        </p:nvSpPr>
        <p:spPr bwMode="auto">
          <a:xfrm>
            <a:off x="86339" y="4477596"/>
            <a:ext cx="9127669"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This patient reports periodic coldness and blanching of her fingers over the past several days when she is out in the cold. She also has evidence of hemolysis on lab studies. What is occurring?</a:t>
            </a:r>
          </a:p>
        </p:txBody>
      </p:sp>
      <p:sp>
        <p:nvSpPr>
          <p:cNvPr id="12" name="TextBox 11">
            <a:extLst>
              <a:ext uri="{FF2B5EF4-FFF2-40B4-BE49-F238E27FC236}">
                <a16:creationId xmlns:a16="http://schemas.microsoft.com/office/drawing/2014/main" id="{70E0FFF6-D655-42E9-A76D-1EDEC61FE410}"/>
              </a:ext>
            </a:extLst>
          </p:cNvPr>
          <p:cNvSpPr txBox="1">
            <a:spLocks noChangeArrowheads="1"/>
          </p:cNvSpPr>
          <p:nvPr/>
        </p:nvSpPr>
        <p:spPr bwMode="auto">
          <a:xfrm>
            <a:off x="265948" y="5562434"/>
            <a:ext cx="88392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Cold agglutinin disease due to Mycoplasma-induced elevations in IgM titers </a:t>
            </a:r>
          </a:p>
        </p:txBody>
      </p:sp>
      <p:sp>
        <p:nvSpPr>
          <p:cNvPr id="13" name="TextBox 7">
            <a:extLst>
              <a:ext uri="{FF2B5EF4-FFF2-40B4-BE49-F238E27FC236}">
                <a16:creationId xmlns:a16="http://schemas.microsoft.com/office/drawing/2014/main" id="{AFA43FD6-EF1B-4CE2-9E0F-429665B8EDF6}"/>
              </a:ext>
            </a:extLst>
          </p:cNvPr>
          <p:cNvSpPr txBox="1">
            <a:spLocks noChangeArrowheads="1"/>
          </p:cNvSpPr>
          <p:nvPr/>
        </p:nvSpPr>
        <p:spPr bwMode="auto">
          <a:xfrm>
            <a:off x="121714" y="5939386"/>
            <a:ext cx="912766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antibiotic(s) could be used to treat her pneumonia?</a:t>
            </a:r>
          </a:p>
        </p:txBody>
      </p:sp>
      <p:sp>
        <p:nvSpPr>
          <p:cNvPr id="14" name="TextBox 13">
            <a:extLst>
              <a:ext uri="{FF2B5EF4-FFF2-40B4-BE49-F238E27FC236}">
                <a16:creationId xmlns:a16="http://schemas.microsoft.com/office/drawing/2014/main" id="{9D5872F5-CBB8-4C16-B296-7FE30C7DB229}"/>
              </a:ext>
            </a:extLst>
          </p:cNvPr>
          <p:cNvSpPr txBox="1">
            <a:spLocks noChangeArrowheads="1"/>
          </p:cNvSpPr>
          <p:nvPr/>
        </p:nvSpPr>
        <p:spPr bwMode="auto">
          <a:xfrm>
            <a:off x="1926024" y="6370273"/>
            <a:ext cx="640079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Macrolides, doxycycline, or fluoroquinolones</a:t>
            </a:r>
          </a:p>
        </p:txBody>
      </p:sp>
    </p:spTree>
    <p:extLst>
      <p:ext uri="{BB962C8B-B14F-4D97-AF65-F5344CB8AC3E}">
        <p14:creationId xmlns:p14="http://schemas.microsoft.com/office/powerpoint/2010/main" val="2714968983"/>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childTnLst>
                                </p:cTn>
                              </p:par>
                            </p:childTnLst>
                          </p:cTn>
                        </p:par>
                        <p:par>
                          <p:cTn id="8" fill="hold">
                            <p:stCondLst>
                              <p:cond delay="75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childTnLst>
                                </p:cTn>
                              </p:par>
                            </p:childTnLst>
                          </p:cTn>
                        </p:par>
                        <p:par>
                          <p:cTn id="17" fill="hold">
                            <p:stCondLst>
                              <p:cond delay="750"/>
                            </p:stCondLst>
                            <p:childTnLst>
                              <p:par>
                                <p:cTn id="18" presetID="10" presetClass="entr" presetSubtype="0" fill="hold" grpId="0" nodeType="afterEffect">
                                  <p:stCondLst>
                                    <p:cond delay="5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75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750"/>
                                        <p:tgtEl>
                                          <p:spTgt spid="10"/>
                                        </p:tgtEl>
                                      </p:cBhvr>
                                    </p:animEffect>
                                  </p:childTnLst>
                                </p:cTn>
                              </p:par>
                            </p:childTnLst>
                          </p:cTn>
                        </p:par>
                        <p:par>
                          <p:cTn id="26" fill="hold">
                            <p:stCondLst>
                              <p:cond delay="750"/>
                            </p:stCondLst>
                            <p:childTnLst>
                              <p:par>
                                <p:cTn id="27" presetID="10" presetClass="entr" presetSubtype="0" fill="hold" grpId="0" nodeType="afterEffect">
                                  <p:stCondLst>
                                    <p:cond delay="500"/>
                                  </p:stCondLst>
                                  <p:childTnLst>
                                    <p:set>
                                      <p:cBhvr>
                                        <p:cTn id="28" dur="1" fill="hold">
                                          <p:stCondLst>
                                            <p:cond delay="0"/>
                                          </p:stCondLst>
                                        </p:cTn>
                                        <p:tgtEl>
                                          <p:spTgt spid="11"/>
                                        </p:tgtEl>
                                        <p:attrNameLst>
                                          <p:attrName>style.visibility</p:attrName>
                                        </p:attrNameLst>
                                      </p:cBhvr>
                                      <p:to>
                                        <p:strVal val="visible"/>
                                      </p:to>
                                    </p:set>
                                    <p:animEffect transition="in" filter="fade">
                                      <p:cBhvr>
                                        <p:cTn id="29" dur="750"/>
                                        <p:tgtEl>
                                          <p:spTgt spid="11"/>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fade">
                                      <p:cBhvr>
                                        <p:cTn id="34" dur="750"/>
                                        <p:tgtEl>
                                          <p:spTgt spid="12"/>
                                        </p:tgtEl>
                                      </p:cBhvr>
                                    </p:animEffect>
                                  </p:childTnLst>
                                </p:cTn>
                              </p:par>
                            </p:childTnLst>
                          </p:cTn>
                        </p:par>
                        <p:par>
                          <p:cTn id="35" fill="hold">
                            <p:stCondLst>
                              <p:cond delay="750"/>
                            </p:stCondLst>
                            <p:childTnLst>
                              <p:par>
                                <p:cTn id="36" presetID="10" presetClass="entr" presetSubtype="0" fill="hold" grpId="0" nodeType="afterEffect">
                                  <p:stCondLst>
                                    <p:cond delay="50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750"/>
                                        <p:tgtEl>
                                          <p:spTgt spid="13"/>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75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 name="Group 95">
            <a:extLst>
              <a:ext uri="{FF2B5EF4-FFF2-40B4-BE49-F238E27FC236}">
                <a16:creationId xmlns:a16="http://schemas.microsoft.com/office/drawing/2014/main" id="{C431F356-E979-4D5E-9F8F-16EB3AF677B3}"/>
              </a:ext>
            </a:extLst>
          </p:cNvPr>
          <p:cNvGrpSpPr/>
          <p:nvPr/>
        </p:nvGrpSpPr>
        <p:grpSpPr>
          <a:xfrm>
            <a:off x="2580855" y="3571827"/>
            <a:ext cx="834973" cy="2112872"/>
            <a:chOff x="2580855" y="3571827"/>
            <a:chExt cx="834973" cy="2112872"/>
          </a:xfrm>
        </p:grpSpPr>
        <p:pic>
          <p:nvPicPr>
            <p:cNvPr id="3" name="Picture 2" descr="A close up of a device&#10;&#10;Description automatically generated">
              <a:extLst>
                <a:ext uri="{FF2B5EF4-FFF2-40B4-BE49-F238E27FC236}">
                  <a16:creationId xmlns:a16="http://schemas.microsoft.com/office/drawing/2014/main" id="{74F59FF8-348F-44D0-A596-A6A5C65FA4F6}"/>
                </a:ext>
              </a:extLst>
            </p:cNvPr>
            <p:cNvPicPr>
              <a:picLocks noChangeAspect="1"/>
            </p:cNvPicPr>
            <p:nvPr/>
          </p:nvPicPr>
          <p:blipFill rotWithShape="1">
            <a:blip r:embed="rId3"/>
            <a:srcRect b="29934"/>
            <a:stretch/>
          </p:blipFill>
          <p:spPr>
            <a:xfrm>
              <a:off x="2580855" y="3571827"/>
              <a:ext cx="834973" cy="2112872"/>
            </a:xfrm>
            <a:prstGeom prst="rect">
              <a:avLst/>
            </a:prstGeom>
          </p:spPr>
        </p:pic>
        <mc:AlternateContent xmlns:mc="http://schemas.openxmlformats.org/markup-compatibility/2006" xmlns:p14="http://schemas.microsoft.com/office/powerpoint/2010/main">
          <mc:Choice Requires="p14">
            <p:contentPart p14:bwMode="auto" r:id="rId4">
              <p14:nvContentPartPr>
                <p14:cNvPr id="16" name="Ink 15">
                  <a:extLst>
                    <a:ext uri="{FF2B5EF4-FFF2-40B4-BE49-F238E27FC236}">
                      <a16:creationId xmlns:a16="http://schemas.microsoft.com/office/drawing/2014/main" id="{C809454F-AF1C-4D5D-978C-DA563C83226F}"/>
                    </a:ext>
                  </a:extLst>
                </p14:cNvPr>
                <p14:cNvContentPartPr/>
                <p14:nvPr/>
              </p14:nvContentPartPr>
              <p14:xfrm>
                <a:off x="2998342" y="3614066"/>
                <a:ext cx="121936" cy="123096"/>
              </p14:xfrm>
            </p:contentPart>
          </mc:Choice>
          <mc:Fallback xmlns="">
            <p:pic>
              <p:nvPicPr>
                <p:cNvPr id="16" name="Ink 15">
                  <a:extLst>
                    <a:ext uri="{FF2B5EF4-FFF2-40B4-BE49-F238E27FC236}">
                      <a16:creationId xmlns:a16="http://schemas.microsoft.com/office/drawing/2014/main" id="{C809454F-AF1C-4D5D-978C-DA563C83226F}"/>
                    </a:ext>
                  </a:extLst>
                </p:cNvPr>
                <p:cNvPicPr/>
                <p:nvPr/>
              </p:nvPicPr>
              <p:blipFill>
                <a:blip r:embed="rId5"/>
                <a:stretch>
                  <a:fillRect/>
                </a:stretch>
              </p:blipFill>
              <p:spPr>
                <a:xfrm>
                  <a:off x="2989350" y="3605068"/>
                  <a:ext cx="139561" cy="140733"/>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17" name="Ink 16">
                  <a:extLst>
                    <a:ext uri="{FF2B5EF4-FFF2-40B4-BE49-F238E27FC236}">
                      <a16:creationId xmlns:a16="http://schemas.microsoft.com/office/drawing/2014/main" id="{AD6A2E12-26AF-4F77-BF77-3CCA7F4BF2E6}"/>
                    </a:ext>
                  </a:extLst>
                </p14:cNvPr>
                <p14:cNvContentPartPr/>
                <p14:nvPr/>
              </p14:nvContentPartPr>
              <p14:xfrm>
                <a:off x="2994137" y="3725544"/>
                <a:ext cx="57552" cy="10381"/>
              </p14:xfrm>
            </p:contentPart>
          </mc:Choice>
          <mc:Fallback xmlns="">
            <p:pic>
              <p:nvPicPr>
                <p:cNvPr id="17" name="Ink 16">
                  <a:extLst>
                    <a:ext uri="{FF2B5EF4-FFF2-40B4-BE49-F238E27FC236}">
                      <a16:creationId xmlns:a16="http://schemas.microsoft.com/office/drawing/2014/main" id="{AD6A2E12-26AF-4F77-BF77-3CCA7F4BF2E6}"/>
                    </a:ext>
                  </a:extLst>
                </p:cNvPr>
                <p:cNvPicPr/>
                <p:nvPr/>
              </p:nvPicPr>
              <p:blipFill>
                <a:blip r:embed="rId7"/>
                <a:stretch>
                  <a:fillRect/>
                </a:stretch>
              </p:blipFill>
              <p:spPr>
                <a:xfrm>
                  <a:off x="2985144" y="3716595"/>
                  <a:ext cx="75177" cy="27921"/>
                </a:xfrm>
                <a:prstGeom prst="rect">
                  <a:avLst/>
                </a:prstGeom>
              </p:spPr>
            </p:pic>
          </mc:Fallback>
        </mc:AlternateContent>
        <p:grpSp>
          <p:nvGrpSpPr>
            <p:cNvPr id="18" name="Group 81">
              <a:extLst>
                <a:ext uri="{FF2B5EF4-FFF2-40B4-BE49-F238E27FC236}">
                  <a16:creationId xmlns:a16="http://schemas.microsoft.com/office/drawing/2014/main" id="{84F08D07-27F5-4594-AE74-86345E470857}"/>
                </a:ext>
              </a:extLst>
            </p:cNvPr>
            <p:cNvGrpSpPr>
              <a:grpSpLocks/>
            </p:cNvGrpSpPr>
            <p:nvPr/>
          </p:nvGrpSpPr>
          <p:grpSpPr bwMode="auto">
            <a:xfrm>
              <a:off x="2895064" y="3612336"/>
              <a:ext cx="214701" cy="131006"/>
              <a:chOff x="4310576" y="2184420"/>
              <a:chExt cx="294120" cy="190800"/>
            </a:xfrm>
          </p:grpSpPr>
          <mc:AlternateContent xmlns:mc="http://schemas.openxmlformats.org/markup-compatibility/2006" xmlns:p14="http://schemas.microsoft.com/office/powerpoint/2010/main">
            <mc:Choice Requires="p14">
              <p:contentPart p14:bwMode="auto" r:id="rId8">
                <p14:nvContentPartPr>
                  <p14:cNvPr id="46" name="Ink 45">
                    <a:extLst>
                      <a:ext uri="{FF2B5EF4-FFF2-40B4-BE49-F238E27FC236}">
                        <a16:creationId xmlns:a16="http://schemas.microsoft.com/office/drawing/2014/main" id="{755A0207-D7A3-4720-A377-EB6DD1053BC3}"/>
                      </a:ext>
                    </a:extLst>
                  </p14:cNvPr>
                  <p14:cNvContentPartPr/>
                  <p14:nvPr/>
                </p14:nvContentPartPr>
                <p14:xfrm>
                  <a:off x="4348736" y="2184420"/>
                  <a:ext cx="105120" cy="63360"/>
                </p14:xfrm>
              </p:contentPart>
            </mc:Choice>
            <mc:Fallback xmlns="">
              <p:pic>
                <p:nvPicPr>
                  <p:cNvPr id="50" name="Ink 49">
                    <a:extLst>
                      <a:ext uri="{FF2B5EF4-FFF2-40B4-BE49-F238E27FC236}">
                        <a16:creationId xmlns:a16="http://schemas.microsoft.com/office/drawing/2014/main" id="{734F3BEF-67E7-B04F-B06B-C8141FD52535}"/>
                      </a:ext>
                    </a:extLst>
                  </p:cNvPr>
                  <p:cNvPicPr/>
                  <p:nvPr/>
                </p:nvPicPr>
                <p:blipFill>
                  <a:blip r:embed="rId54"/>
                  <a:stretch>
                    <a:fillRect/>
                  </a:stretch>
                </p:blipFill>
                <p:spPr>
                  <a:xfrm>
                    <a:off x="4339767" y="2175420"/>
                    <a:ext cx="122700" cy="81000"/>
                  </a:xfrm>
                  <a:prstGeom prst="rect">
                    <a:avLst/>
                  </a:prstGeom>
                </p:spPr>
              </p:pic>
            </mc:Fallback>
          </mc:AlternateContent>
          <mc:AlternateContent xmlns:mc="http://schemas.openxmlformats.org/markup-compatibility/2006" xmlns:p14="http://schemas.microsoft.com/office/powerpoint/2010/main">
            <mc:Choice Requires="p14">
              <p:contentPart p14:bwMode="auto" r:id="rId55">
                <p14:nvContentPartPr>
                  <p14:cNvPr id="47" name="Ink 46">
                    <a:extLst>
                      <a:ext uri="{FF2B5EF4-FFF2-40B4-BE49-F238E27FC236}">
                        <a16:creationId xmlns:a16="http://schemas.microsoft.com/office/drawing/2014/main" id="{3429F45A-10AB-475C-A406-CB0251AB18D1}"/>
                      </a:ext>
                    </a:extLst>
                  </p14:cNvPr>
                  <p14:cNvContentPartPr/>
                  <p14:nvPr/>
                </p14:nvContentPartPr>
                <p14:xfrm>
                  <a:off x="4310576" y="2249220"/>
                  <a:ext cx="155880" cy="126000"/>
                </p14:xfrm>
              </p:contentPart>
            </mc:Choice>
            <mc:Fallback xmlns="">
              <p:pic>
                <p:nvPicPr>
                  <p:cNvPr id="51" name="Ink 50">
                    <a:extLst>
                      <a:ext uri="{FF2B5EF4-FFF2-40B4-BE49-F238E27FC236}">
                        <a16:creationId xmlns:a16="http://schemas.microsoft.com/office/drawing/2014/main" id="{72ADBB3E-5959-2448-9E5F-39EFDF7FE4ED}"/>
                      </a:ext>
                    </a:extLst>
                  </p:cNvPr>
                  <p:cNvPicPr/>
                  <p:nvPr/>
                </p:nvPicPr>
                <p:blipFill>
                  <a:blip r:embed="rId56"/>
                  <a:stretch>
                    <a:fillRect/>
                  </a:stretch>
                </p:blipFill>
                <p:spPr>
                  <a:xfrm>
                    <a:off x="4301576" y="2240220"/>
                    <a:ext cx="173520" cy="14364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48" name="Ink 47">
                    <a:extLst>
                      <a:ext uri="{FF2B5EF4-FFF2-40B4-BE49-F238E27FC236}">
                        <a16:creationId xmlns:a16="http://schemas.microsoft.com/office/drawing/2014/main" id="{B646CC00-5F24-4531-B9B3-2A0536E86DB5}"/>
                      </a:ext>
                    </a:extLst>
                  </p14:cNvPr>
                  <p14:cNvContentPartPr/>
                  <p14:nvPr/>
                </p14:nvContentPartPr>
                <p14:xfrm>
                  <a:off x="4376096" y="2202420"/>
                  <a:ext cx="29160" cy="42120"/>
                </p14:xfrm>
              </p:contentPart>
            </mc:Choice>
            <mc:Fallback xmlns="">
              <p:pic>
                <p:nvPicPr>
                  <p:cNvPr id="53" name="Ink 52">
                    <a:extLst>
                      <a:ext uri="{FF2B5EF4-FFF2-40B4-BE49-F238E27FC236}">
                        <a16:creationId xmlns:a16="http://schemas.microsoft.com/office/drawing/2014/main" id="{90F44A4A-878C-3C40-8518-0705406ACA3D}"/>
                      </a:ext>
                    </a:extLst>
                  </p:cNvPr>
                  <p:cNvPicPr/>
                  <p:nvPr/>
                </p:nvPicPr>
                <p:blipFill>
                  <a:blip r:embed="rId58"/>
                  <a:stretch>
                    <a:fillRect/>
                  </a:stretch>
                </p:blipFill>
                <p:spPr>
                  <a:xfrm>
                    <a:off x="4366983" y="2193420"/>
                    <a:ext cx="47021" cy="5976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49" name="Ink 48">
                    <a:extLst>
                      <a:ext uri="{FF2B5EF4-FFF2-40B4-BE49-F238E27FC236}">
                        <a16:creationId xmlns:a16="http://schemas.microsoft.com/office/drawing/2014/main" id="{2516C64D-350C-49AB-A41B-29AFE0F6ACB5}"/>
                      </a:ext>
                    </a:extLst>
                  </p14:cNvPr>
                  <p14:cNvContentPartPr/>
                  <p14:nvPr/>
                </p14:nvContentPartPr>
                <p14:xfrm>
                  <a:off x="4324256" y="2246340"/>
                  <a:ext cx="41760" cy="47520"/>
                </p14:xfrm>
              </p:contentPart>
            </mc:Choice>
            <mc:Fallback xmlns="">
              <p:pic>
                <p:nvPicPr>
                  <p:cNvPr id="54" name="Ink 53">
                    <a:extLst>
                      <a:ext uri="{FF2B5EF4-FFF2-40B4-BE49-F238E27FC236}">
                        <a16:creationId xmlns:a16="http://schemas.microsoft.com/office/drawing/2014/main" id="{77FB6753-3F6A-9D41-B3CA-E5CB09C5A3E4}"/>
                      </a:ext>
                    </a:extLst>
                  </p:cNvPr>
                  <p:cNvPicPr/>
                  <p:nvPr/>
                </p:nvPicPr>
                <p:blipFill>
                  <a:blip r:embed="rId60"/>
                  <a:stretch>
                    <a:fillRect/>
                  </a:stretch>
                </p:blipFill>
                <p:spPr>
                  <a:xfrm>
                    <a:off x="4315256" y="2237340"/>
                    <a:ext cx="59400" cy="6516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50" name="Ink 49">
                    <a:extLst>
                      <a:ext uri="{FF2B5EF4-FFF2-40B4-BE49-F238E27FC236}">
                        <a16:creationId xmlns:a16="http://schemas.microsoft.com/office/drawing/2014/main" id="{BF7C8E5D-B549-4A4B-91DF-E9F13600B870}"/>
                      </a:ext>
                    </a:extLst>
                  </p14:cNvPr>
                  <p14:cNvContentPartPr/>
                  <p14:nvPr/>
                </p14:nvContentPartPr>
                <p14:xfrm>
                  <a:off x="4533776" y="2216820"/>
                  <a:ext cx="30960" cy="43200"/>
                </p14:xfrm>
              </p:contentPart>
            </mc:Choice>
            <mc:Fallback xmlns="">
              <p:pic>
                <p:nvPicPr>
                  <p:cNvPr id="56" name="Ink 55">
                    <a:extLst>
                      <a:ext uri="{FF2B5EF4-FFF2-40B4-BE49-F238E27FC236}">
                        <a16:creationId xmlns:a16="http://schemas.microsoft.com/office/drawing/2014/main" id="{0A314257-418D-E34E-9FD0-7AA8AAA5179F}"/>
                      </a:ext>
                    </a:extLst>
                  </p:cNvPr>
                  <p:cNvPicPr/>
                  <p:nvPr/>
                </p:nvPicPr>
                <p:blipFill>
                  <a:blip r:embed="rId62"/>
                  <a:stretch>
                    <a:fillRect/>
                  </a:stretch>
                </p:blipFill>
                <p:spPr>
                  <a:xfrm>
                    <a:off x="4524776" y="2207820"/>
                    <a:ext cx="48600" cy="6084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51" name="Ink 50">
                    <a:extLst>
                      <a:ext uri="{FF2B5EF4-FFF2-40B4-BE49-F238E27FC236}">
                        <a16:creationId xmlns:a16="http://schemas.microsoft.com/office/drawing/2014/main" id="{249342EC-F2FE-4C95-9FF1-BE383739CBF6}"/>
                      </a:ext>
                    </a:extLst>
                  </p14:cNvPr>
                  <p14:cNvContentPartPr/>
                  <p14:nvPr/>
                </p14:nvContentPartPr>
                <p14:xfrm>
                  <a:off x="4561136" y="2273340"/>
                  <a:ext cx="43560" cy="45360"/>
                </p14:xfrm>
              </p:contentPart>
            </mc:Choice>
            <mc:Fallback xmlns="">
              <p:pic>
                <p:nvPicPr>
                  <p:cNvPr id="57" name="Ink 56">
                    <a:extLst>
                      <a:ext uri="{FF2B5EF4-FFF2-40B4-BE49-F238E27FC236}">
                        <a16:creationId xmlns:a16="http://schemas.microsoft.com/office/drawing/2014/main" id="{8C7AAC4C-1135-5449-8854-3485D5C1FBD9}"/>
                      </a:ext>
                    </a:extLst>
                  </p:cNvPr>
                  <p:cNvPicPr/>
                  <p:nvPr/>
                </p:nvPicPr>
                <p:blipFill>
                  <a:blip r:embed="rId64"/>
                  <a:stretch>
                    <a:fillRect/>
                  </a:stretch>
                </p:blipFill>
                <p:spPr>
                  <a:xfrm>
                    <a:off x="4552136" y="2264340"/>
                    <a:ext cx="61200" cy="63000"/>
                  </a:xfrm>
                  <a:prstGeom prst="rect">
                    <a:avLst/>
                  </a:prstGeom>
                </p:spPr>
              </p:pic>
            </mc:Fallback>
          </mc:AlternateContent>
          <mc:AlternateContent xmlns:mc="http://schemas.openxmlformats.org/markup-compatibility/2006" xmlns:p14="http://schemas.microsoft.com/office/powerpoint/2010/main">
            <mc:Choice Requires="p14">
              <p:contentPart p14:bwMode="auto" r:id="rId65">
                <p14:nvContentPartPr>
                  <p14:cNvPr id="52" name="Ink 51">
                    <a:extLst>
                      <a:ext uri="{FF2B5EF4-FFF2-40B4-BE49-F238E27FC236}">
                        <a16:creationId xmlns:a16="http://schemas.microsoft.com/office/drawing/2014/main" id="{5F99808E-B9ED-4A96-960E-8C035508E1CA}"/>
                      </a:ext>
                    </a:extLst>
                  </p14:cNvPr>
                  <p14:cNvContentPartPr/>
                  <p14:nvPr/>
                </p14:nvContentPartPr>
                <p14:xfrm>
                  <a:off x="4498496" y="2332740"/>
                  <a:ext cx="30240" cy="29160"/>
                </p14:xfrm>
              </p:contentPart>
            </mc:Choice>
            <mc:Fallback xmlns="">
              <p:pic>
                <p:nvPicPr>
                  <p:cNvPr id="59" name="Ink 58">
                    <a:extLst>
                      <a:ext uri="{FF2B5EF4-FFF2-40B4-BE49-F238E27FC236}">
                        <a16:creationId xmlns:a16="http://schemas.microsoft.com/office/drawing/2014/main" id="{BD7A3669-123C-4D4B-90B2-943DFF39DF75}"/>
                      </a:ext>
                    </a:extLst>
                  </p:cNvPr>
                  <p:cNvPicPr/>
                  <p:nvPr/>
                </p:nvPicPr>
                <p:blipFill>
                  <a:blip r:embed="rId66"/>
                  <a:stretch>
                    <a:fillRect/>
                  </a:stretch>
                </p:blipFill>
                <p:spPr>
                  <a:xfrm>
                    <a:off x="4489496" y="2323740"/>
                    <a:ext cx="47880" cy="46800"/>
                  </a:xfrm>
                  <a:prstGeom prst="rect">
                    <a:avLst/>
                  </a:prstGeom>
                </p:spPr>
              </p:pic>
            </mc:Fallback>
          </mc:AlternateContent>
          <mc:AlternateContent xmlns:mc="http://schemas.openxmlformats.org/markup-compatibility/2006" xmlns:p14="http://schemas.microsoft.com/office/powerpoint/2010/main">
            <mc:Choice Requires="p14">
              <p:contentPart p14:bwMode="auto" r:id="rId67">
                <p14:nvContentPartPr>
                  <p14:cNvPr id="53" name="Ink 52">
                    <a:extLst>
                      <a:ext uri="{FF2B5EF4-FFF2-40B4-BE49-F238E27FC236}">
                        <a16:creationId xmlns:a16="http://schemas.microsoft.com/office/drawing/2014/main" id="{6A030D1A-46EE-41AE-8589-F5BCF1D26114}"/>
                      </a:ext>
                    </a:extLst>
                  </p14:cNvPr>
                  <p14:cNvContentPartPr/>
                  <p14:nvPr/>
                </p14:nvContentPartPr>
                <p14:xfrm>
                  <a:off x="4385816" y="2338140"/>
                  <a:ext cx="41400" cy="24480"/>
                </p14:xfrm>
              </p:contentPart>
            </mc:Choice>
            <mc:Fallback xmlns="">
              <p:pic>
                <p:nvPicPr>
                  <p:cNvPr id="60" name="Ink 59">
                    <a:extLst>
                      <a:ext uri="{FF2B5EF4-FFF2-40B4-BE49-F238E27FC236}">
                        <a16:creationId xmlns:a16="http://schemas.microsoft.com/office/drawing/2014/main" id="{D1F3A4D7-7C5E-144F-9DE1-210CC5812138}"/>
                      </a:ext>
                    </a:extLst>
                  </p:cNvPr>
                  <p:cNvPicPr/>
                  <p:nvPr/>
                </p:nvPicPr>
                <p:blipFill>
                  <a:blip r:embed="rId68"/>
                  <a:stretch>
                    <a:fillRect/>
                  </a:stretch>
                </p:blipFill>
                <p:spPr>
                  <a:xfrm>
                    <a:off x="4376816" y="2329006"/>
                    <a:ext cx="59040" cy="42383"/>
                  </a:xfrm>
                  <a:prstGeom prst="rect">
                    <a:avLst/>
                  </a:prstGeom>
                </p:spPr>
              </p:pic>
            </mc:Fallback>
          </mc:AlternateContent>
          <mc:AlternateContent xmlns:mc="http://schemas.openxmlformats.org/markup-compatibility/2006" xmlns:p14="http://schemas.microsoft.com/office/powerpoint/2010/main">
            <mc:Choice Requires="p14">
              <p:contentPart p14:bwMode="auto" r:id="rId69">
                <p14:nvContentPartPr>
                  <p14:cNvPr id="54" name="Ink 53">
                    <a:extLst>
                      <a:ext uri="{FF2B5EF4-FFF2-40B4-BE49-F238E27FC236}">
                        <a16:creationId xmlns:a16="http://schemas.microsoft.com/office/drawing/2014/main" id="{44B80B2F-5B84-4DBB-9800-AF197BCC00D1}"/>
                      </a:ext>
                    </a:extLst>
                  </p14:cNvPr>
                  <p14:cNvContentPartPr/>
                  <p14:nvPr/>
                </p14:nvContentPartPr>
                <p14:xfrm>
                  <a:off x="4572296" y="2347140"/>
                  <a:ext cx="31320" cy="3600"/>
                </p14:xfrm>
              </p:contentPart>
            </mc:Choice>
            <mc:Fallback xmlns="">
              <p:pic>
                <p:nvPicPr>
                  <p:cNvPr id="62" name="Ink 61">
                    <a:extLst>
                      <a:ext uri="{FF2B5EF4-FFF2-40B4-BE49-F238E27FC236}">
                        <a16:creationId xmlns:a16="http://schemas.microsoft.com/office/drawing/2014/main" id="{5482354B-50C9-6348-9DD9-09BDB3668F87}"/>
                      </a:ext>
                    </a:extLst>
                  </p:cNvPr>
                  <p:cNvPicPr/>
                  <p:nvPr/>
                </p:nvPicPr>
                <p:blipFill>
                  <a:blip r:embed="rId70"/>
                  <a:stretch>
                    <a:fillRect/>
                  </a:stretch>
                </p:blipFill>
                <p:spPr>
                  <a:xfrm>
                    <a:off x="4563296" y="2338140"/>
                    <a:ext cx="48960" cy="21240"/>
                  </a:xfrm>
                  <a:prstGeom prst="rect">
                    <a:avLst/>
                  </a:prstGeom>
                </p:spPr>
              </p:pic>
            </mc:Fallback>
          </mc:AlternateContent>
          <mc:AlternateContent xmlns:mc="http://schemas.openxmlformats.org/markup-compatibility/2006" xmlns:p14="http://schemas.microsoft.com/office/powerpoint/2010/main">
            <mc:Choice Requires="p14">
              <p:contentPart p14:bwMode="auto" r:id="rId71">
                <p14:nvContentPartPr>
                  <p14:cNvPr id="55" name="Ink 54">
                    <a:extLst>
                      <a:ext uri="{FF2B5EF4-FFF2-40B4-BE49-F238E27FC236}">
                        <a16:creationId xmlns:a16="http://schemas.microsoft.com/office/drawing/2014/main" id="{C7E8C929-4221-4420-A90E-1C63FDEDF2AD}"/>
                      </a:ext>
                    </a:extLst>
                  </p14:cNvPr>
                  <p14:cNvContentPartPr/>
                  <p14:nvPr/>
                </p14:nvContentPartPr>
                <p14:xfrm>
                  <a:off x="4580576" y="2343540"/>
                  <a:ext cx="12960" cy="3240"/>
                </p14:xfrm>
              </p:contentPart>
            </mc:Choice>
            <mc:Fallback xmlns="">
              <p:pic>
                <p:nvPicPr>
                  <p:cNvPr id="63" name="Ink 62">
                    <a:extLst>
                      <a:ext uri="{FF2B5EF4-FFF2-40B4-BE49-F238E27FC236}">
                        <a16:creationId xmlns:a16="http://schemas.microsoft.com/office/drawing/2014/main" id="{C5D66D79-C4E5-9E42-85DA-FBE64A6C6B1F}"/>
                      </a:ext>
                    </a:extLst>
                  </p:cNvPr>
                  <p:cNvPicPr/>
                  <p:nvPr/>
                </p:nvPicPr>
                <p:blipFill>
                  <a:blip r:embed="rId72"/>
                  <a:stretch>
                    <a:fillRect/>
                  </a:stretch>
                </p:blipFill>
                <p:spPr>
                  <a:xfrm>
                    <a:off x="4571576" y="2334540"/>
                    <a:ext cx="30600" cy="20880"/>
                  </a:xfrm>
                  <a:prstGeom prst="rect">
                    <a:avLst/>
                  </a:prstGeom>
                </p:spPr>
              </p:pic>
            </mc:Fallback>
          </mc:AlternateContent>
          <mc:AlternateContent xmlns:mc="http://schemas.openxmlformats.org/markup-compatibility/2006" xmlns:p14="http://schemas.microsoft.com/office/powerpoint/2010/main">
            <mc:Choice Requires="p14">
              <p:contentPart p14:bwMode="auto" r:id="rId73">
                <p14:nvContentPartPr>
                  <p14:cNvPr id="56" name="Ink 55">
                    <a:extLst>
                      <a:ext uri="{FF2B5EF4-FFF2-40B4-BE49-F238E27FC236}">
                        <a16:creationId xmlns:a16="http://schemas.microsoft.com/office/drawing/2014/main" id="{3605D817-5C18-498A-AD4D-77B563111CC0}"/>
                      </a:ext>
                    </a:extLst>
                  </p14:cNvPr>
                  <p14:cNvContentPartPr/>
                  <p14:nvPr/>
                </p14:nvContentPartPr>
                <p14:xfrm>
                  <a:off x="4553576" y="2330580"/>
                  <a:ext cx="37800" cy="16920"/>
                </p14:xfrm>
              </p:contentPart>
            </mc:Choice>
            <mc:Fallback xmlns="">
              <p:pic>
                <p:nvPicPr>
                  <p:cNvPr id="64" name="Ink 63">
                    <a:extLst>
                      <a:ext uri="{FF2B5EF4-FFF2-40B4-BE49-F238E27FC236}">
                        <a16:creationId xmlns:a16="http://schemas.microsoft.com/office/drawing/2014/main" id="{636293FB-D29C-0645-98C0-DE0454C81EF2}"/>
                      </a:ext>
                    </a:extLst>
                  </p:cNvPr>
                  <p:cNvPicPr/>
                  <p:nvPr/>
                </p:nvPicPr>
                <p:blipFill>
                  <a:blip r:embed="rId74"/>
                  <a:stretch>
                    <a:fillRect/>
                  </a:stretch>
                </p:blipFill>
                <p:spPr>
                  <a:xfrm>
                    <a:off x="4544576" y="2321580"/>
                    <a:ext cx="55440" cy="34560"/>
                  </a:xfrm>
                  <a:prstGeom prst="rect">
                    <a:avLst/>
                  </a:prstGeom>
                </p:spPr>
              </p:pic>
            </mc:Fallback>
          </mc:AlternateContent>
          <mc:AlternateContent xmlns:mc="http://schemas.openxmlformats.org/markup-compatibility/2006" xmlns:p14="http://schemas.microsoft.com/office/powerpoint/2010/main">
            <mc:Choice Requires="p14">
              <p:contentPart p14:bwMode="auto" r:id="rId75">
                <p14:nvContentPartPr>
                  <p14:cNvPr id="57" name="Ink 56">
                    <a:extLst>
                      <a:ext uri="{FF2B5EF4-FFF2-40B4-BE49-F238E27FC236}">
                        <a16:creationId xmlns:a16="http://schemas.microsoft.com/office/drawing/2014/main" id="{F52FD38D-0A23-4D7B-819E-198318DB8488}"/>
                      </a:ext>
                    </a:extLst>
                  </p14:cNvPr>
                  <p14:cNvContentPartPr/>
                  <p14:nvPr/>
                </p14:nvContentPartPr>
                <p14:xfrm>
                  <a:off x="4545296" y="2325180"/>
                  <a:ext cx="35280" cy="20160"/>
                </p14:xfrm>
              </p:contentPart>
            </mc:Choice>
            <mc:Fallback xmlns="">
              <p:pic>
                <p:nvPicPr>
                  <p:cNvPr id="65" name="Ink 64">
                    <a:extLst>
                      <a:ext uri="{FF2B5EF4-FFF2-40B4-BE49-F238E27FC236}">
                        <a16:creationId xmlns:a16="http://schemas.microsoft.com/office/drawing/2014/main" id="{E050B8EA-0309-724A-A1B7-55EB11912696}"/>
                      </a:ext>
                    </a:extLst>
                  </p:cNvPr>
                  <p:cNvPicPr/>
                  <p:nvPr/>
                </p:nvPicPr>
                <p:blipFill>
                  <a:blip r:embed="rId76"/>
                  <a:stretch>
                    <a:fillRect/>
                  </a:stretch>
                </p:blipFill>
                <p:spPr>
                  <a:xfrm>
                    <a:off x="4536296" y="2316338"/>
                    <a:ext cx="52920" cy="37491"/>
                  </a:xfrm>
                  <a:prstGeom prst="rect">
                    <a:avLst/>
                  </a:prstGeom>
                </p:spPr>
              </p:pic>
            </mc:Fallback>
          </mc:AlternateContent>
          <mc:AlternateContent xmlns:mc="http://schemas.openxmlformats.org/markup-compatibility/2006" xmlns:p14="http://schemas.microsoft.com/office/powerpoint/2010/main">
            <mc:Choice Requires="p14">
              <p:contentPart p14:bwMode="auto" r:id="rId77">
                <p14:nvContentPartPr>
                  <p14:cNvPr id="58" name="Ink 57">
                    <a:extLst>
                      <a:ext uri="{FF2B5EF4-FFF2-40B4-BE49-F238E27FC236}">
                        <a16:creationId xmlns:a16="http://schemas.microsoft.com/office/drawing/2014/main" id="{E97CB6F1-F04F-4007-BCE7-7ED478D09ED7}"/>
                      </a:ext>
                    </a:extLst>
                  </p14:cNvPr>
                  <p14:cNvContentPartPr/>
                  <p14:nvPr/>
                </p14:nvContentPartPr>
                <p14:xfrm>
                  <a:off x="4525496" y="2320500"/>
                  <a:ext cx="45720" cy="24840"/>
                </p14:xfrm>
              </p:contentPart>
            </mc:Choice>
            <mc:Fallback xmlns="">
              <p:pic>
                <p:nvPicPr>
                  <p:cNvPr id="66" name="Ink 65">
                    <a:extLst>
                      <a:ext uri="{FF2B5EF4-FFF2-40B4-BE49-F238E27FC236}">
                        <a16:creationId xmlns:a16="http://schemas.microsoft.com/office/drawing/2014/main" id="{48440081-8F1B-3249-B1A4-821DA9FDB91B}"/>
                      </a:ext>
                    </a:extLst>
                  </p:cNvPr>
                  <p:cNvPicPr/>
                  <p:nvPr/>
                </p:nvPicPr>
                <p:blipFill>
                  <a:blip r:embed="rId78"/>
                  <a:stretch>
                    <a:fillRect/>
                  </a:stretch>
                </p:blipFill>
                <p:spPr>
                  <a:xfrm>
                    <a:off x="4516496" y="2311500"/>
                    <a:ext cx="63360" cy="42480"/>
                  </a:xfrm>
                  <a:prstGeom prst="rect">
                    <a:avLst/>
                  </a:prstGeom>
                </p:spPr>
              </p:pic>
            </mc:Fallback>
          </mc:AlternateContent>
          <mc:AlternateContent xmlns:mc="http://schemas.openxmlformats.org/markup-compatibility/2006" xmlns:p14="http://schemas.microsoft.com/office/powerpoint/2010/main">
            <mc:Choice Requires="p14">
              <p:contentPart p14:bwMode="auto" r:id="rId79">
                <p14:nvContentPartPr>
                  <p14:cNvPr id="59" name="Ink 58">
                    <a:extLst>
                      <a:ext uri="{FF2B5EF4-FFF2-40B4-BE49-F238E27FC236}">
                        <a16:creationId xmlns:a16="http://schemas.microsoft.com/office/drawing/2014/main" id="{E5A714FD-0A47-468F-B2EC-37C1C6DCD10D}"/>
                      </a:ext>
                    </a:extLst>
                  </p14:cNvPr>
                  <p14:cNvContentPartPr/>
                  <p14:nvPr/>
                </p14:nvContentPartPr>
                <p14:xfrm>
                  <a:off x="4524776" y="2300340"/>
                  <a:ext cx="30600" cy="31320"/>
                </p14:xfrm>
              </p:contentPart>
            </mc:Choice>
            <mc:Fallback xmlns="">
              <p:pic>
                <p:nvPicPr>
                  <p:cNvPr id="67" name="Ink 66">
                    <a:extLst>
                      <a:ext uri="{FF2B5EF4-FFF2-40B4-BE49-F238E27FC236}">
                        <a16:creationId xmlns:a16="http://schemas.microsoft.com/office/drawing/2014/main" id="{E4A73A1D-09C2-6E48-98B4-0BB0B2D1395F}"/>
                      </a:ext>
                    </a:extLst>
                  </p:cNvPr>
                  <p:cNvPicPr/>
                  <p:nvPr/>
                </p:nvPicPr>
                <p:blipFill>
                  <a:blip r:embed="rId80"/>
                  <a:stretch>
                    <a:fillRect/>
                  </a:stretch>
                </p:blipFill>
                <p:spPr>
                  <a:xfrm>
                    <a:off x="4515776" y="2291340"/>
                    <a:ext cx="48240" cy="48960"/>
                  </a:xfrm>
                  <a:prstGeom prst="rect">
                    <a:avLst/>
                  </a:prstGeom>
                </p:spPr>
              </p:pic>
            </mc:Fallback>
          </mc:AlternateContent>
          <mc:AlternateContent xmlns:mc="http://schemas.openxmlformats.org/markup-compatibility/2006" xmlns:p14="http://schemas.microsoft.com/office/powerpoint/2010/main">
            <mc:Choice Requires="p14">
              <p:contentPart p14:bwMode="auto" r:id="rId81">
                <p14:nvContentPartPr>
                  <p14:cNvPr id="60" name="Ink 59">
                    <a:extLst>
                      <a:ext uri="{FF2B5EF4-FFF2-40B4-BE49-F238E27FC236}">
                        <a16:creationId xmlns:a16="http://schemas.microsoft.com/office/drawing/2014/main" id="{9C2E3B0D-B12B-4A06-A5F6-19BA61361C2F}"/>
                      </a:ext>
                    </a:extLst>
                  </p14:cNvPr>
                  <p14:cNvContentPartPr/>
                  <p14:nvPr/>
                </p14:nvContentPartPr>
                <p14:xfrm>
                  <a:off x="4529456" y="2262900"/>
                  <a:ext cx="45360" cy="34560"/>
                </p14:xfrm>
              </p:contentPart>
            </mc:Choice>
            <mc:Fallback xmlns="">
              <p:pic>
                <p:nvPicPr>
                  <p:cNvPr id="68" name="Ink 67">
                    <a:extLst>
                      <a:ext uri="{FF2B5EF4-FFF2-40B4-BE49-F238E27FC236}">
                        <a16:creationId xmlns:a16="http://schemas.microsoft.com/office/drawing/2014/main" id="{B4D4B444-D345-5B41-AFF6-C72190142F5E}"/>
                      </a:ext>
                    </a:extLst>
                  </p:cNvPr>
                  <p:cNvPicPr/>
                  <p:nvPr/>
                </p:nvPicPr>
                <p:blipFill>
                  <a:blip r:embed="rId82"/>
                  <a:stretch>
                    <a:fillRect/>
                  </a:stretch>
                </p:blipFill>
                <p:spPr>
                  <a:xfrm>
                    <a:off x="4520456" y="2253900"/>
                    <a:ext cx="63000" cy="52200"/>
                  </a:xfrm>
                  <a:prstGeom prst="rect">
                    <a:avLst/>
                  </a:prstGeom>
                </p:spPr>
              </p:pic>
            </mc:Fallback>
          </mc:AlternateContent>
          <mc:AlternateContent xmlns:mc="http://schemas.openxmlformats.org/markup-compatibility/2006" xmlns:p14="http://schemas.microsoft.com/office/powerpoint/2010/main">
            <mc:Choice Requires="p14">
              <p:contentPart p14:bwMode="auto" r:id="rId83">
                <p14:nvContentPartPr>
                  <p14:cNvPr id="61" name="Ink 60">
                    <a:extLst>
                      <a:ext uri="{FF2B5EF4-FFF2-40B4-BE49-F238E27FC236}">
                        <a16:creationId xmlns:a16="http://schemas.microsoft.com/office/drawing/2014/main" id="{979CF99D-DE88-47EB-A568-3996CA77AC43}"/>
                      </a:ext>
                    </a:extLst>
                  </p14:cNvPr>
                  <p14:cNvContentPartPr/>
                  <p14:nvPr/>
                </p14:nvContentPartPr>
                <p14:xfrm>
                  <a:off x="4528736" y="2261820"/>
                  <a:ext cx="35280" cy="36720"/>
                </p14:xfrm>
              </p:contentPart>
            </mc:Choice>
            <mc:Fallback xmlns="">
              <p:pic>
                <p:nvPicPr>
                  <p:cNvPr id="69" name="Ink 68">
                    <a:extLst>
                      <a:ext uri="{FF2B5EF4-FFF2-40B4-BE49-F238E27FC236}">
                        <a16:creationId xmlns:a16="http://schemas.microsoft.com/office/drawing/2014/main" id="{B3D379FA-8EC3-E84F-A7B5-DF4438D98A99}"/>
                      </a:ext>
                    </a:extLst>
                  </p:cNvPr>
                  <p:cNvPicPr/>
                  <p:nvPr/>
                </p:nvPicPr>
                <p:blipFill>
                  <a:blip r:embed="rId84"/>
                  <a:stretch>
                    <a:fillRect/>
                  </a:stretch>
                </p:blipFill>
                <p:spPr>
                  <a:xfrm>
                    <a:off x="4519736" y="2252820"/>
                    <a:ext cx="52920" cy="54360"/>
                  </a:xfrm>
                  <a:prstGeom prst="rect">
                    <a:avLst/>
                  </a:prstGeom>
                </p:spPr>
              </p:pic>
            </mc:Fallback>
          </mc:AlternateContent>
          <mc:AlternateContent xmlns:mc="http://schemas.openxmlformats.org/markup-compatibility/2006" xmlns:p14="http://schemas.microsoft.com/office/powerpoint/2010/main">
            <mc:Choice Requires="p14">
              <p:contentPart p14:bwMode="auto" r:id="rId85">
                <p14:nvContentPartPr>
                  <p14:cNvPr id="62" name="Ink 61">
                    <a:extLst>
                      <a:ext uri="{FF2B5EF4-FFF2-40B4-BE49-F238E27FC236}">
                        <a16:creationId xmlns:a16="http://schemas.microsoft.com/office/drawing/2014/main" id="{ADF4259C-3FF2-4723-8B76-2D56A5A97554}"/>
                      </a:ext>
                    </a:extLst>
                  </p14:cNvPr>
                  <p14:cNvContentPartPr/>
                  <p14:nvPr/>
                </p14:nvContentPartPr>
                <p14:xfrm>
                  <a:off x="4461416" y="2301420"/>
                  <a:ext cx="56520" cy="41040"/>
                </p14:xfrm>
              </p:contentPart>
            </mc:Choice>
            <mc:Fallback xmlns="">
              <p:pic>
                <p:nvPicPr>
                  <p:cNvPr id="70" name="Ink 69">
                    <a:extLst>
                      <a:ext uri="{FF2B5EF4-FFF2-40B4-BE49-F238E27FC236}">
                        <a16:creationId xmlns:a16="http://schemas.microsoft.com/office/drawing/2014/main" id="{CCC41FF0-7D5F-9643-AB90-68CCCFB2A600}"/>
                      </a:ext>
                    </a:extLst>
                  </p:cNvPr>
                  <p:cNvPicPr/>
                  <p:nvPr/>
                </p:nvPicPr>
                <p:blipFill>
                  <a:blip r:embed="rId86"/>
                  <a:stretch>
                    <a:fillRect/>
                  </a:stretch>
                </p:blipFill>
                <p:spPr>
                  <a:xfrm>
                    <a:off x="4452416" y="2292420"/>
                    <a:ext cx="74160" cy="58680"/>
                  </a:xfrm>
                  <a:prstGeom prst="rect">
                    <a:avLst/>
                  </a:prstGeom>
                </p:spPr>
              </p:pic>
            </mc:Fallback>
          </mc:AlternateContent>
          <mc:AlternateContent xmlns:mc="http://schemas.openxmlformats.org/markup-compatibility/2006" xmlns:p14="http://schemas.microsoft.com/office/powerpoint/2010/main">
            <mc:Choice Requires="p14">
              <p:contentPart p14:bwMode="auto" r:id="rId87">
                <p14:nvContentPartPr>
                  <p14:cNvPr id="63" name="Ink 62">
                    <a:extLst>
                      <a:ext uri="{FF2B5EF4-FFF2-40B4-BE49-F238E27FC236}">
                        <a16:creationId xmlns:a16="http://schemas.microsoft.com/office/drawing/2014/main" id="{4663FDFA-6C2C-47AF-BFAE-BD9B5C7C6A35}"/>
                      </a:ext>
                    </a:extLst>
                  </p14:cNvPr>
                  <p14:cNvContentPartPr/>
                  <p14:nvPr/>
                </p14:nvContentPartPr>
                <p14:xfrm>
                  <a:off x="4492736" y="2277300"/>
                  <a:ext cx="20880" cy="17640"/>
                </p14:xfrm>
              </p:contentPart>
            </mc:Choice>
            <mc:Fallback xmlns="">
              <p:pic>
                <p:nvPicPr>
                  <p:cNvPr id="71" name="Ink 70">
                    <a:extLst>
                      <a:ext uri="{FF2B5EF4-FFF2-40B4-BE49-F238E27FC236}">
                        <a16:creationId xmlns:a16="http://schemas.microsoft.com/office/drawing/2014/main" id="{AB6E3A66-AC7C-5141-B8CE-F30B29695C84}"/>
                      </a:ext>
                    </a:extLst>
                  </p:cNvPr>
                  <p:cNvPicPr/>
                  <p:nvPr/>
                </p:nvPicPr>
                <p:blipFill>
                  <a:blip r:embed="rId88"/>
                  <a:stretch>
                    <a:fillRect/>
                  </a:stretch>
                </p:blipFill>
                <p:spPr>
                  <a:xfrm>
                    <a:off x="4483736" y="2268300"/>
                    <a:ext cx="38520" cy="35280"/>
                  </a:xfrm>
                  <a:prstGeom prst="rect">
                    <a:avLst/>
                  </a:prstGeom>
                </p:spPr>
              </p:pic>
            </mc:Fallback>
          </mc:AlternateContent>
          <mc:AlternateContent xmlns:mc="http://schemas.openxmlformats.org/markup-compatibility/2006" xmlns:p14="http://schemas.microsoft.com/office/powerpoint/2010/main">
            <mc:Choice Requires="p14">
              <p:contentPart p14:bwMode="auto" r:id="rId89">
                <p14:nvContentPartPr>
                  <p14:cNvPr id="64" name="Ink 63">
                    <a:extLst>
                      <a:ext uri="{FF2B5EF4-FFF2-40B4-BE49-F238E27FC236}">
                        <a16:creationId xmlns:a16="http://schemas.microsoft.com/office/drawing/2014/main" id="{1D79C962-D7F0-4E03-A0A2-E6EB8CADBEE9}"/>
                      </a:ext>
                    </a:extLst>
                  </p14:cNvPr>
                  <p14:cNvContentPartPr/>
                  <p14:nvPr/>
                </p14:nvContentPartPr>
                <p14:xfrm>
                  <a:off x="4474736" y="2211780"/>
                  <a:ext cx="45000" cy="72720"/>
                </p14:xfrm>
              </p:contentPart>
            </mc:Choice>
            <mc:Fallback xmlns="">
              <p:pic>
                <p:nvPicPr>
                  <p:cNvPr id="72" name="Ink 71">
                    <a:extLst>
                      <a:ext uri="{FF2B5EF4-FFF2-40B4-BE49-F238E27FC236}">
                        <a16:creationId xmlns:a16="http://schemas.microsoft.com/office/drawing/2014/main" id="{FD81727A-45C7-E141-8D58-2FBED8A67942}"/>
                      </a:ext>
                    </a:extLst>
                  </p:cNvPr>
                  <p:cNvPicPr/>
                  <p:nvPr/>
                </p:nvPicPr>
                <p:blipFill>
                  <a:blip r:embed="rId90"/>
                  <a:stretch>
                    <a:fillRect/>
                  </a:stretch>
                </p:blipFill>
                <p:spPr>
                  <a:xfrm>
                    <a:off x="4465736" y="2202780"/>
                    <a:ext cx="62640" cy="90360"/>
                  </a:xfrm>
                  <a:prstGeom prst="rect">
                    <a:avLst/>
                  </a:prstGeom>
                </p:spPr>
              </p:pic>
            </mc:Fallback>
          </mc:AlternateContent>
          <mc:AlternateContent xmlns:mc="http://schemas.openxmlformats.org/markup-compatibility/2006" xmlns:p14="http://schemas.microsoft.com/office/powerpoint/2010/main">
            <mc:Choice Requires="p14">
              <p:contentPart p14:bwMode="auto" r:id="rId91">
                <p14:nvContentPartPr>
                  <p14:cNvPr id="65" name="Ink 64">
                    <a:extLst>
                      <a:ext uri="{FF2B5EF4-FFF2-40B4-BE49-F238E27FC236}">
                        <a16:creationId xmlns:a16="http://schemas.microsoft.com/office/drawing/2014/main" id="{E670C31F-CFD0-4085-A597-8EB0A46A7457}"/>
                      </a:ext>
                    </a:extLst>
                  </p14:cNvPr>
                  <p14:cNvContentPartPr/>
                  <p14:nvPr/>
                </p14:nvContentPartPr>
                <p14:xfrm>
                  <a:off x="4392656" y="2266860"/>
                  <a:ext cx="80280" cy="58680"/>
                </p14:xfrm>
              </p:contentPart>
            </mc:Choice>
            <mc:Fallback xmlns="">
              <p:pic>
                <p:nvPicPr>
                  <p:cNvPr id="73" name="Ink 72">
                    <a:extLst>
                      <a:ext uri="{FF2B5EF4-FFF2-40B4-BE49-F238E27FC236}">
                        <a16:creationId xmlns:a16="http://schemas.microsoft.com/office/drawing/2014/main" id="{E1B2E521-A465-E245-A8E3-FDCE1F33F338}"/>
                      </a:ext>
                    </a:extLst>
                  </p:cNvPr>
                  <p:cNvPicPr/>
                  <p:nvPr/>
                </p:nvPicPr>
                <p:blipFill>
                  <a:blip r:embed="rId92"/>
                  <a:stretch>
                    <a:fillRect/>
                  </a:stretch>
                </p:blipFill>
                <p:spPr>
                  <a:xfrm>
                    <a:off x="4383656" y="2257915"/>
                    <a:ext cx="97920" cy="76212"/>
                  </a:xfrm>
                  <a:prstGeom prst="rect">
                    <a:avLst/>
                  </a:prstGeom>
                </p:spPr>
              </p:pic>
            </mc:Fallback>
          </mc:AlternateContent>
          <mc:AlternateContent xmlns:mc="http://schemas.openxmlformats.org/markup-compatibility/2006" xmlns:p14="http://schemas.microsoft.com/office/powerpoint/2010/main">
            <mc:Choice Requires="p14">
              <p:contentPart p14:bwMode="auto" r:id="rId93">
                <p14:nvContentPartPr>
                  <p14:cNvPr id="66" name="Ink 65">
                    <a:extLst>
                      <a:ext uri="{FF2B5EF4-FFF2-40B4-BE49-F238E27FC236}">
                        <a16:creationId xmlns:a16="http://schemas.microsoft.com/office/drawing/2014/main" id="{069E8B60-C27E-43C6-88E9-D08A42DCD15B}"/>
                      </a:ext>
                    </a:extLst>
                  </p14:cNvPr>
                  <p14:cNvContentPartPr/>
                  <p14:nvPr/>
                </p14:nvContentPartPr>
                <p14:xfrm>
                  <a:off x="4427576" y="2256780"/>
                  <a:ext cx="1440" cy="1080"/>
                </p14:xfrm>
              </p:contentPart>
            </mc:Choice>
            <mc:Fallback xmlns="">
              <p:pic>
                <p:nvPicPr>
                  <p:cNvPr id="74" name="Ink 73">
                    <a:extLst>
                      <a:ext uri="{FF2B5EF4-FFF2-40B4-BE49-F238E27FC236}">
                        <a16:creationId xmlns:a16="http://schemas.microsoft.com/office/drawing/2014/main" id="{0B2A99EE-D5CB-574C-9CB2-38EC4764BD90}"/>
                      </a:ext>
                    </a:extLst>
                  </p:cNvPr>
                  <p:cNvPicPr/>
                  <p:nvPr/>
                </p:nvPicPr>
                <p:blipFill>
                  <a:blip r:embed="rId94"/>
                  <a:stretch>
                    <a:fillRect/>
                  </a:stretch>
                </p:blipFill>
                <p:spPr>
                  <a:xfrm>
                    <a:off x="4418576" y="2250030"/>
                    <a:ext cx="19080" cy="14310"/>
                  </a:xfrm>
                  <a:prstGeom prst="rect">
                    <a:avLst/>
                  </a:prstGeom>
                </p:spPr>
              </p:pic>
            </mc:Fallback>
          </mc:AlternateContent>
          <mc:AlternateContent xmlns:mc="http://schemas.openxmlformats.org/markup-compatibility/2006" xmlns:p14="http://schemas.microsoft.com/office/powerpoint/2010/main">
            <mc:Choice Requires="p14">
              <p:contentPart p14:bwMode="auto" r:id="rId95">
                <p14:nvContentPartPr>
                  <p14:cNvPr id="67" name="Ink 66">
                    <a:extLst>
                      <a:ext uri="{FF2B5EF4-FFF2-40B4-BE49-F238E27FC236}">
                        <a16:creationId xmlns:a16="http://schemas.microsoft.com/office/drawing/2014/main" id="{D1C97583-218A-438A-8634-90F820A21795}"/>
                      </a:ext>
                    </a:extLst>
                  </p14:cNvPr>
                  <p14:cNvContentPartPr/>
                  <p14:nvPr/>
                </p14:nvContentPartPr>
                <p14:xfrm>
                  <a:off x="4326056" y="2291700"/>
                  <a:ext cx="47880" cy="65880"/>
                </p14:xfrm>
              </p:contentPart>
            </mc:Choice>
            <mc:Fallback xmlns="">
              <p:pic>
                <p:nvPicPr>
                  <p:cNvPr id="75" name="Ink 74">
                    <a:extLst>
                      <a:ext uri="{FF2B5EF4-FFF2-40B4-BE49-F238E27FC236}">
                        <a16:creationId xmlns:a16="http://schemas.microsoft.com/office/drawing/2014/main" id="{FB4FCF0D-D6DF-9649-9131-72F895C068B7}"/>
                      </a:ext>
                    </a:extLst>
                  </p:cNvPr>
                  <p:cNvPicPr/>
                  <p:nvPr/>
                </p:nvPicPr>
                <p:blipFill>
                  <a:blip r:embed="rId96"/>
                  <a:stretch>
                    <a:fillRect/>
                  </a:stretch>
                </p:blipFill>
                <p:spPr>
                  <a:xfrm>
                    <a:off x="4317123" y="2282700"/>
                    <a:ext cx="65388" cy="83520"/>
                  </a:xfrm>
                  <a:prstGeom prst="rect">
                    <a:avLst/>
                  </a:prstGeom>
                </p:spPr>
              </p:pic>
            </mc:Fallback>
          </mc:AlternateContent>
          <mc:AlternateContent xmlns:mc="http://schemas.openxmlformats.org/markup-compatibility/2006" xmlns:p14="http://schemas.microsoft.com/office/powerpoint/2010/main">
            <mc:Choice Requires="p14">
              <p:contentPart p14:bwMode="auto" r:id="rId97">
                <p14:nvContentPartPr>
                  <p14:cNvPr id="68" name="Ink 67">
                    <a:extLst>
                      <a:ext uri="{FF2B5EF4-FFF2-40B4-BE49-F238E27FC236}">
                        <a16:creationId xmlns:a16="http://schemas.microsoft.com/office/drawing/2014/main" id="{F55CAE34-8DA5-4078-A54E-9CFCBA4EA343}"/>
                      </a:ext>
                    </a:extLst>
                  </p14:cNvPr>
                  <p14:cNvContentPartPr/>
                  <p14:nvPr/>
                </p14:nvContentPartPr>
                <p14:xfrm>
                  <a:off x="4376456" y="2239140"/>
                  <a:ext cx="59040" cy="54000"/>
                </p14:xfrm>
              </p:contentPart>
            </mc:Choice>
            <mc:Fallback xmlns="">
              <p:pic>
                <p:nvPicPr>
                  <p:cNvPr id="77" name="Ink 76">
                    <a:extLst>
                      <a:ext uri="{FF2B5EF4-FFF2-40B4-BE49-F238E27FC236}">
                        <a16:creationId xmlns:a16="http://schemas.microsoft.com/office/drawing/2014/main" id="{E31C1754-EBC0-0A4E-A8F1-8BC0A61E478E}"/>
                      </a:ext>
                    </a:extLst>
                  </p:cNvPr>
                  <p:cNvPicPr/>
                  <p:nvPr/>
                </p:nvPicPr>
                <p:blipFill>
                  <a:blip r:embed="rId98"/>
                  <a:stretch>
                    <a:fillRect/>
                  </a:stretch>
                </p:blipFill>
                <p:spPr>
                  <a:xfrm>
                    <a:off x="4367456" y="2230140"/>
                    <a:ext cx="76680" cy="71640"/>
                  </a:xfrm>
                  <a:prstGeom prst="rect">
                    <a:avLst/>
                  </a:prstGeom>
                </p:spPr>
              </p:pic>
            </mc:Fallback>
          </mc:AlternateContent>
          <mc:AlternateContent xmlns:mc="http://schemas.openxmlformats.org/markup-compatibility/2006" xmlns:p14="http://schemas.microsoft.com/office/powerpoint/2010/main">
            <mc:Choice Requires="p14">
              <p:contentPart p14:bwMode="auto" r:id="rId99">
                <p14:nvContentPartPr>
                  <p14:cNvPr id="69" name="Ink 68">
                    <a:extLst>
                      <a:ext uri="{FF2B5EF4-FFF2-40B4-BE49-F238E27FC236}">
                        <a16:creationId xmlns:a16="http://schemas.microsoft.com/office/drawing/2014/main" id="{D4B33281-1B75-4D94-90AF-C5487E83D37C}"/>
                      </a:ext>
                    </a:extLst>
                  </p14:cNvPr>
                  <p14:cNvContentPartPr/>
                  <p14:nvPr/>
                </p14:nvContentPartPr>
                <p14:xfrm>
                  <a:off x="4418936" y="2204940"/>
                  <a:ext cx="18720" cy="8280"/>
                </p14:xfrm>
              </p:contentPart>
            </mc:Choice>
            <mc:Fallback xmlns="">
              <p:pic>
                <p:nvPicPr>
                  <p:cNvPr id="78" name="Ink 77">
                    <a:extLst>
                      <a:ext uri="{FF2B5EF4-FFF2-40B4-BE49-F238E27FC236}">
                        <a16:creationId xmlns:a16="http://schemas.microsoft.com/office/drawing/2014/main" id="{1F2005DC-448C-4445-B3DC-B0A2537A437C}"/>
                      </a:ext>
                    </a:extLst>
                  </p:cNvPr>
                  <p:cNvPicPr/>
                  <p:nvPr/>
                </p:nvPicPr>
                <p:blipFill>
                  <a:blip r:embed="rId100"/>
                  <a:stretch>
                    <a:fillRect/>
                  </a:stretch>
                </p:blipFill>
                <p:spPr>
                  <a:xfrm>
                    <a:off x="4409760" y="2195940"/>
                    <a:ext cx="36706" cy="25920"/>
                  </a:xfrm>
                  <a:prstGeom prst="rect">
                    <a:avLst/>
                  </a:prstGeom>
                </p:spPr>
              </p:pic>
            </mc:Fallback>
          </mc:AlternateContent>
          <mc:AlternateContent xmlns:mc="http://schemas.openxmlformats.org/markup-compatibility/2006" xmlns:p14="http://schemas.microsoft.com/office/powerpoint/2010/main">
            <mc:Choice Requires="p14">
              <p:contentPart p14:bwMode="auto" r:id="rId101">
                <p14:nvContentPartPr>
                  <p14:cNvPr id="70" name="Ink 69">
                    <a:extLst>
                      <a:ext uri="{FF2B5EF4-FFF2-40B4-BE49-F238E27FC236}">
                        <a16:creationId xmlns:a16="http://schemas.microsoft.com/office/drawing/2014/main" id="{47956A89-B203-47B1-9455-2A368D1CCE1A}"/>
                      </a:ext>
                    </a:extLst>
                  </p14:cNvPr>
                  <p14:cNvContentPartPr/>
                  <p14:nvPr/>
                </p14:nvContentPartPr>
                <p14:xfrm>
                  <a:off x="4373576" y="2257500"/>
                  <a:ext cx="5400" cy="1440"/>
                </p14:xfrm>
              </p:contentPart>
            </mc:Choice>
            <mc:Fallback xmlns="">
              <p:pic>
                <p:nvPicPr>
                  <p:cNvPr id="79" name="Ink 78">
                    <a:extLst>
                      <a:ext uri="{FF2B5EF4-FFF2-40B4-BE49-F238E27FC236}">
                        <a16:creationId xmlns:a16="http://schemas.microsoft.com/office/drawing/2014/main" id="{AC406B42-E757-C346-913C-0D52AD3002A2}"/>
                      </a:ext>
                    </a:extLst>
                  </p:cNvPr>
                  <p:cNvPicPr/>
                  <p:nvPr/>
                </p:nvPicPr>
                <p:blipFill>
                  <a:blip r:embed="rId102"/>
                  <a:stretch>
                    <a:fillRect/>
                  </a:stretch>
                </p:blipFill>
                <p:spPr>
                  <a:xfrm>
                    <a:off x="4364576" y="2250300"/>
                    <a:ext cx="23040" cy="15552"/>
                  </a:xfrm>
                  <a:prstGeom prst="rect">
                    <a:avLst/>
                  </a:prstGeom>
                </p:spPr>
              </p:pic>
            </mc:Fallback>
          </mc:AlternateContent>
          <mc:AlternateContent xmlns:mc="http://schemas.openxmlformats.org/markup-compatibility/2006" xmlns:p14="http://schemas.microsoft.com/office/powerpoint/2010/main">
            <mc:Choice Requires="p14">
              <p:contentPart p14:bwMode="auto" r:id="rId103">
                <p14:nvContentPartPr>
                  <p14:cNvPr id="71" name="Ink 70">
                    <a:extLst>
                      <a:ext uri="{FF2B5EF4-FFF2-40B4-BE49-F238E27FC236}">
                        <a16:creationId xmlns:a16="http://schemas.microsoft.com/office/drawing/2014/main" id="{ED0D9B9D-D6DD-4F60-9119-E605AD03298A}"/>
                      </a:ext>
                    </a:extLst>
                  </p14:cNvPr>
                  <p14:cNvContentPartPr/>
                  <p14:nvPr/>
                </p14:nvContentPartPr>
                <p14:xfrm>
                  <a:off x="4368176" y="2244540"/>
                  <a:ext cx="17640" cy="14400"/>
                </p14:xfrm>
              </p:contentPart>
            </mc:Choice>
            <mc:Fallback xmlns="">
              <p:pic>
                <p:nvPicPr>
                  <p:cNvPr id="80" name="Ink 79">
                    <a:extLst>
                      <a:ext uri="{FF2B5EF4-FFF2-40B4-BE49-F238E27FC236}">
                        <a16:creationId xmlns:a16="http://schemas.microsoft.com/office/drawing/2014/main" id="{7DB0DED5-EA50-F142-BA3B-6FACB88275F7}"/>
                      </a:ext>
                    </a:extLst>
                  </p:cNvPr>
                  <p:cNvPicPr/>
                  <p:nvPr/>
                </p:nvPicPr>
                <p:blipFill>
                  <a:blip r:embed="rId104"/>
                  <a:stretch>
                    <a:fillRect/>
                  </a:stretch>
                </p:blipFill>
                <p:spPr>
                  <a:xfrm>
                    <a:off x="4359176" y="2235760"/>
                    <a:ext cx="35280" cy="31610"/>
                  </a:xfrm>
                  <a:prstGeom prst="rect">
                    <a:avLst/>
                  </a:prstGeom>
                </p:spPr>
              </p:pic>
            </mc:Fallback>
          </mc:AlternateContent>
          <mc:AlternateContent xmlns:mc="http://schemas.openxmlformats.org/markup-compatibility/2006" xmlns:p14="http://schemas.microsoft.com/office/powerpoint/2010/main">
            <mc:Choice Requires="p14">
              <p:contentPart p14:bwMode="auto" r:id="rId105">
                <p14:nvContentPartPr>
                  <p14:cNvPr id="72" name="Ink 71">
                    <a:extLst>
                      <a:ext uri="{FF2B5EF4-FFF2-40B4-BE49-F238E27FC236}">
                        <a16:creationId xmlns:a16="http://schemas.microsoft.com/office/drawing/2014/main" id="{45FEEE9D-2131-4F5A-99CF-EEB2A35322BF}"/>
                      </a:ext>
                    </a:extLst>
                  </p14:cNvPr>
                  <p14:cNvContentPartPr/>
                  <p14:nvPr/>
                </p14:nvContentPartPr>
                <p14:xfrm>
                  <a:off x="4327856" y="2290980"/>
                  <a:ext cx="16200" cy="18000"/>
                </p14:xfrm>
              </p:contentPart>
            </mc:Choice>
            <mc:Fallback xmlns="">
              <p:pic>
                <p:nvPicPr>
                  <p:cNvPr id="81" name="Ink 80">
                    <a:extLst>
                      <a:ext uri="{FF2B5EF4-FFF2-40B4-BE49-F238E27FC236}">
                        <a16:creationId xmlns:a16="http://schemas.microsoft.com/office/drawing/2014/main" id="{AE76FB78-D68F-3A4B-A513-CD86592B9014}"/>
                      </a:ext>
                    </a:extLst>
                  </p:cNvPr>
                  <p:cNvPicPr/>
                  <p:nvPr/>
                </p:nvPicPr>
                <p:blipFill>
                  <a:blip r:embed="rId106"/>
                  <a:stretch>
                    <a:fillRect/>
                  </a:stretch>
                </p:blipFill>
                <p:spPr>
                  <a:xfrm>
                    <a:off x="4319052" y="2281980"/>
                    <a:ext cx="33457" cy="35640"/>
                  </a:xfrm>
                  <a:prstGeom prst="rect">
                    <a:avLst/>
                  </a:prstGeom>
                </p:spPr>
              </p:pic>
            </mc:Fallback>
          </mc:AlternateContent>
        </p:grpSp>
        <p:grpSp>
          <p:nvGrpSpPr>
            <p:cNvPr id="20" name="Group 19">
              <a:extLst>
                <a:ext uri="{FF2B5EF4-FFF2-40B4-BE49-F238E27FC236}">
                  <a16:creationId xmlns:a16="http://schemas.microsoft.com/office/drawing/2014/main" id="{2E4D3E57-7E5D-4947-8332-D47E17C6A182}"/>
                </a:ext>
              </a:extLst>
            </p:cNvPr>
            <p:cNvGrpSpPr/>
            <p:nvPr/>
          </p:nvGrpSpPr>
          <p:grpSpPr>
            <a:xfrm>
              <a:off x="2922159" y="4133351"/>
              <a:ext cx="167040" cy="291598"/>
              <a:chOff x="5652857" y="2146500"/>
              <a:chExt cx="257040" cy="449640"/>
            </a:xfrm>
          </p:grpSpPr>
          <mc:AlternateContent xmlns:mc="http://schemas.openxmlformats.org/markup-compatibility/2006" xmlns:p14="http://schemas.microsoft.com/office/powerpoint/2010/main">
            <mc:Choice Requires="p14">
              <p:contentPart p14:bwMode="auto" r:id="rId107">
                <p14:nvContentPartPr>
                  <p14:cNvPr id="42" name="Ink 41">
                    <a:extLst>
                      <a:ext uri="{FF2B5EF4-FFF2-40B4-BE49-F238E27FC236}">
                        <a16:creationId xmlns:a16="http://schemas.microsoft.com/office/drawing/2014/main" id="{9F8D779C-3026-437E-8BF8-427A03D51EFA}"/>
                      </a:ext>
                    </a:extLst>
                  </p14:cNvPr>
                  <p14:cNvContentPartPr/>
                  <p14:nvPr/>
                </p14:nvContentPartPr>
                <p14:xfrm>
                  <a:off x="5652857" y="2146500"/>
                  <a:ext cx="78840" cy="373320"/>
                </p14:xfrm>
              </p:contentPart>
            </mc:Choice>
            <mc:Fallback xmlns="">
              <p:pic>
                <p:nvPicPr>
                  <p:cNvPr id="42" name="Ink 41">
                    <a:extLst>
                      <a:ext uri="{FF2B5EF4-FFF2-40B4-BE49-F238E27FC236}">
                        <a16:creationId xmlns:a16="http://schemas.microsoft.com/office/drawing/2014/main" id="{9F8D779C-3026-437E-8BF8-427A03D51EFA}"/>
                      </a:ext>
                    </a:extLst>
                  </p:cNvPr>
                  <p:cNvPicPr/>
                  <p:nvPr/>
                </p:nvPicPr>
                <p:blipFill>
                  <a:blip r:embed="rId110"/>
                  <a:stretch>
                    <a:fillRect/>
                  </a:stretch>
                </p:blipFill>
                <p:spPr>
                  <a:xfrm>
                    <a:off x="5639074" y="2132632"/>
                    <a:ext cx="105855" cy="400501"/>
                  </a:xfrm>
                  <a:prstGeom prst="rect">
                    <a:avLst/>
                  </a:prstGeom>
                </p:spPr>
              </p:pic>
            </mc:Fallback>
          </mc:AlternateContent>
          <mc:AlternateContent xmlns:mc="http://schemas.openxmlformats.org/markup-compatibility/2006" xmlns:p14="http://schemas.microsoft.com/office/powerpoint/2010/main">
            <mc:Choice Requires="p14">
              <p:contentPart p14:bwMode="auto" r:id="rId111">
                <p14:nvContentPartPr>
                  <p14:cNvPr id="43" name="Ink 42">
                    <a:extLst>
                      <a:ext uri="{FF2B5EF4-FFF2-40B4-BE49-F238E27FC236}">
                        <a16:creationId xmlns:a16="http://schemas.microsoft.com/office/drawing/2014/main" id="{4B21FDC3-488B-4BC5-84A5-66E9C8BFD09C}"/>
                      </a:ext>
                    </a:extLst>
                  </p14:cNvPr>
                  <p14:cNvContentPartPr/>
                  <p14:nvPr/>
                </p14:nvContentPartPr>
                <p14:xfrm>
                  <a:off x="5797577" y="2160180"/>
                  <a:ext cx="112320" cy="340200"/>
                </p14:xfrm>
              </p:contentPart>
            </mc:Choice>
            <mc:Fallback xmlns="">
              <p:pic>
                <p:nvPicPr>
                  <p:cNvPr id="43" name="Ink 42">
                    <a:extLst>
                      <a:ext uri="{FF2B5EF4-FFF2-40B4-BE49-F238E27FC236}">
                        <a16:creationId xmlns:a16="http://schemas.microsoft.com/office/drawing/2014/main" id="{4B21FDC3-488B-4BC5-84A5-66E9C8BFD09C}"/>
                      </a:ext>
                    </a:extLst>
                  </p:cNvPr>
                  <p:cNvPicPr/>
                  <p:nvPr/>
                </p:nvPicPr>
                <p:blipFill>
                  <a:blip r:embed="rId112"/>
                  <a:stretch>
                    <a:fillRect/>
                  </a:stretch>
                </p:blipFill>
                <p:spPr>
                  <a:xfrm>
                    <a:off x="5783744" y="2146306"/>
                    <a:ext cx="139432" cy="367394"/>
                  </a:xfrm>
                  <a:prstGeom prst="rect">
                    <a:avLst/>
                  </a:prstGeom>
                </p:spPr>
              </p:pic>
            </mc:Fallback>
          </mc:AlternateContent>
          <mc:AlternateContent xmlns:mc="http://schemas.openxmlformats.org/markup-compatibility/2006" xmlns:p14="http://schemas.microsoft.com/office/powerpoint/2010/main">
            <mc:Choice Requires="p14">
              <p:contentPart p14:bwMode="auto" r:id="rId113">
                <p14:nvContentPartPr>
                  <p14:cNvPr id="44" name="Ink 43">
                    <a:extLst>
                      <a:ext uri="{FF2B5EF4-FFF2-40B4-BE49-F238E27FC236}">
                        <a16:creationId xmlns:a16="http://schemas.microsoft.com/office/drawing/2014/main" id="{A99CC168-EC25-403C-B238-F26625D10146}"/>
                      </a:ext>
                    </a:extLst>
                  </p14:cNvPr>
                  <p14:cNvContentPartPr/>
                  <p14:nvPr/>
                </p14:nvContentPartPr>
                <p14:xfrm>
                  <a:off x="5661137" y="2505420"/>
                  <a:ext cx="226080" cy="90720"/>
                </p14:xfrm>
              </p:contentPart>
            </mc:Choice>
            <mc:Fallback xmlns="">
              <p:pic>
                <p:nvPicPr>
                  <p:cNvPr id="44" name="Ink 43">
                    <a:extLst>
                      <a:ext uri="{FF2B5EF4-FFF2-40B4-BE49-F238E27FC236}">
                        <a16:creationId xmlns:a16="http://schemas.microsoft.com/office/drawing/2014/main" id="{A99CC168-EC25-403C-B238-F26625D10146}"/>
                      </a:ext>
                    </a:extLst>
                  </p:cNvPr>
                  <p:cNvPicPr/>
                  <p:nvPr/>
                </p:nvPicPr>
                <p:blipFill>
                  <a:blip r:embed="rId114"/>
                  <a:stretch>
                    <a:fillRect/>
                  </a:stretch>
                </p:blipFill>
                <p:spPr>
                  <a:xfrm>
                    <a:off x="5647871" y="2491591"/>
                    <a:ext cx="253165" cy="117825"/>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15">
              <p14:nvContentPartPr>
                <p14:cNvPr id="21" name="Ink 20">
                  <a:extLst>
                    <a:ext uri="{FF2B5EF4-FFF2-40B4-BE49-F238E27FC236}">
                      <a16:creationId xmlns:a16="http://schemas.microsoft.com/office/drawing/2014/main" id="{4BB1BDC4-4403-439A-9D23-CEF6E1FB0AB1}"/>
                    </a:ext>
                  </a:extLst>
                </p14:cNvPr>
                <p14:cNvContentPartPr/>
                <p14:nvPr/>
              </p14:nvContentPartPr>
              <p14:xfrm>
                <a:off x="2884494" y="4648839"/>
                <a:ext cx="1404" cy="7237"/>
              </p14:xfrm>
            </p:contentPart>
          </mc:Choice>
          <mc:Fallback xmlns="">
            <p:pic>
              <p:nvPicPr>
                <p:cNvPr id="21" name="Ink 20">
                  <a:extLst>
                    <a:ext uri="{FF2B5EF4-FFF2-40B4-BE49-F238E27FC236}">
                      <a16:creationId xmlns:a16="http://schemas.microsoft.com/office/drawing/2014/main" id="{4BB1BDC4-4403-439A-9D23-CEF6E1FB0AB1}"/>
                    </a:ext>
                  </a:extLst>
                </p:cNvPr>
                <p:cNvPicPr/>
                <p:nvPr/>
              </p:nvPicPr>
              <p:blipFill>
                <a:blip r:embed="rId116"/>
                <a:stretch>
                  <a:fillRect/>
                </a:stretch>
              </p:blipFill>
              <p:spPr>
                <a:xfrm>
                  <a:off x="2875719" y="4640224"/>
                  <a:ext cx="18603" cy="24123"/>
                </a:xfrm>
                <a:prstGeom prst="rect">
                  <a:avLst/>
                </a:prstGeom>
              </p:spPr>
            </p:pic>
          </mc:Fallback>
        </mc:AlternateContent>
        <mc:AlternateContent xmlns:mc="http://schemas.openxmlformats.org/markup-compatibility/2006" xmlns:p14="http://schemas.microsoft.com/office/powerpoint/2010/main">
          <mc:Choice Requires="p14">
            <p:contentPart p14:bwMode="auto" r:id="rId117">
              <p14:nvContentPartPr>
                <p14:cNvPr id="22" name="Ink 21">
                  <a:extLst>
                    <a:ext uri="{FF2B5EF4-FFF2-40B4-BE49-F238E27FC236}">
                      <a16:creationId xmlns:a16="http://schemas.microsoft.com/office/drawing/2014/main" id="{96375849-174E-453E-9066-7864A526FF58}"/>
                    </a:ext>
                  </a:extLst>
                </p14:cNvPr>
                <p14:cNvContentPartPr/>
                <p14:nvPr/>
              </p14:nvContentPartPr>
              <p14:xfrm>
                <a:off x="3015038" y="4640201"/>
                <a:ext cx="4679" cy="3269"/>
              </p14:xfrm>
            </p:contentPart>
          </mc:Choice>
          <mc:Fallback xmlns="">
            <p:pic>
              <p:nvPicPr>
                <p:cNvPr id="22" name="Ink 21">
                  <a:extLst>
                    <a:ext uri="{FF2B5EF4-FFF2-40B4-BE49-F238E27FC236}">
                      <a16:creationId xmlns:a16="http://schemas.microsoft.com/office/drawing/2014/main" id="{96375849-174E-453E-9066-7864A526FF58}"/>
                    </a:ext>
                  </a:extLst>
                </p:cNvPr>
                <p:cNvPicPr/>
                <p:nvPr/>
              </p:nvPicPr>
              <p:blipFill>
                <a:blip r:embed="rId118"/>
                <a:stretch>
                  <a:fillRect/>
                </a:stretch>
              </p:blipFill>
              <p:spPr>
                <a:xfrm>
                  <a:off x="3006683" y="4631120"/>
                  <a:ext cx="21056" cy="21067"/>
                </a:xfrm>
                <a:prstGeom prst="rect">
                  <a:avLst/>
                </a:prstGeom>
              </p:spPr>
            </p:pic>
          </mc:Fallback>
        </mc:AlternateContent>
        <mc:AlternateContent xmlns:mc="http://schemas.openxmlformats.org/markup-compatibility/2006" xmlns:p14="http://schemas.microsoft.com/office/powerpoint/2010/main">
          <mc:Choice Requires="p14">
            <p:contentPart p14:bwMode="auto" r:id="rId119">
              <p14:nvContentPartPr>
                <p14:cNvPr id="23" name="Ink 22">
                  <a:extLst>
                    <a:ext uri="{FF2B5EF4-FFF2-40B4-BE49-F238E27FC236}">
                      <a16:creationId xmlns:a16="http://schemas.microsoft.com/office/drawing/2014/main" id="{60CED501-409D-4400-BFE8-600F680F92AF}"/>
                    </a:ext>
                  </a:extLst>
                </p14:cNvPr>
                <p14:cNvContentPartPr/>
                <p14:nvPr/>
              </p14:nvContentPartPr>
              <p14:xfrm>
                <a:off x="3157513" y="4670785"/>
                <a:ext cx="2573" cy="3969"/>
              </p14:xfrm>
            </p:contentPart>
          </mc:Choice>
          <mc:Fallback xmlns="">
            <p:pic>
              <p:nvPicPr>
                <p:cNvPr id="23" name="Ink 22">
                  <a:extLst>
                    <a:ext uri="{FF2B5EF4-FFF2-40B4-BE49-F238E27FC236}">
                      <a16:creationId xmlns:a16="http://schemas.microsoft.com/office/drawing/2014/main" id="{60CED501-409D-4400-BFE8-600F680F92AF}"/>
                    </a:ext>
                  </a:extLst>
                </p:cNvPr>
                <p:cNvPicPr/>
                <p:nvPr/>
              </p:nvPicPr>
              <p:blipFill>
                <a:blip r:embed="rId120"/>
                <a:stretch>
                  <a:fillRect/>
                </a:stretch>
              </p:blipFill>
              <p:spPr>
                <a:xfrm>
                  <a:off x="3148324" y="4662516"/>
                  <a:ext cx="20584" cy="20176"/>
                </a:xfrm>
                <a:prstGeom prst="rect">
                  <a:avLst/>
                </a:prstGeom>
              </p:spPr>
            </p:pic>
          </mc:Fallback>
        </mc:AlternateContent>
        <mc:AlternateContent xmlns:mc="http://schemas.openxmlformats.org/markup-compatibility/2006" xmlns:p14="http://schemas.microsoft.com/office/powerpoint/2010/main">
          <mc:Choice Requires="p14">
            <p:contentPart p14:bwMode="auto" r:id="rId121">
              <p14:nvContentPartPr>
                <p14:cNvPr id="24" name="Ink 23">
                  <a:extLst>
                    <a:ext uri="{FF2B5EF4-FFF2-40B4-BE49-F238E27FC236}">
                      <a16:creationId xmlns:a16="http://schemas.microsoft.com/office/drawing/2014/main" id="{C0FC87B7-AD9A-4C8A-90A4-8DD98E5B7C18}"/>
                    </a:ext>
                  </a:extLst>
                </p14:cNvPr>
                <p14:cNvContentPartPr/>
                <p14:nvPr/>
              </p14:nvContentPartPr>
              <p14:xfrm>
                <a:off x="3115402" y="4745026"/>
                <a:ext cx="3509" cy="3269"/>
              </p14:xfrm>
            </p:contentPart>
          </mc:Choice>
          <mc:Fallback xmlns="">
            <p:pic>
              <p:nvPicPr>
                <p:cNvPr id="24" name="Ink 23">
                  <a:extLst>
                    <a:ext uri="{FF2B5EF4-FFF2-40B4-BE49-F238E27FC236}">
                      <a16:creationId xmlns:a16="http://schemas.microsoft.com/office/drawing/2014/main" id="{C0FC87B7-AD9A-4C8A-90A4-8DD98E5B7C18}"/>
                    </a:ext>
                  </a:extLst>
                </p:cNvPr>
                <p:cNvPicPr/>
                <p:nvPr/>
              </p:nvPicPr>
              <p:blipFill>
                <a:blip r:embed="rId122"/>
                <a:stretch>
                  <a:fillRect/>
                </a:stretch>
              </p:blipFill>
              <p:spPr>
                <a:xfrm>
                  <a:off x="3107427" y="4735945"/>
                  <a:ext cx="19140" cy="21067"/>
                </a:xfrm>
                <a:prstGeom prst="rect">
                  <a:avLst/>
                </a:prstGeom>
              </p:spPr>
            </p:pic>
          </mc:Fallback>
        </mc:AlternateContent>
        <mc:AlternateContent xmlns:mc="http://schemas.openxmlformats.org/markup-compatibility/2006" xmlns:p14="http://schemas.microsoft.com/office/powerpoint/2010/main">
          <mc:Choice Requires="p14">
            <p:contentPart p14:bwMode="auto" r:id="rId123">
              <p14:nvContentPartPr>
                <p14:cNvPr id="25" name="Ink 24">
                  <a:extLst>
                    <a:ext uri="{FF2B5EF4-FFF2-40B4-BE49-F238E27FC236}">
                      <a16:creationId xmlns:a16="http://schemas.microsoft.com/office/drawing/2014/main" id="{175CD6FB-7B7E-40AE-89B2-5EEF54D986C3}"/>
                    </a:ext>
                  </a:extLst>
                </p14:cNvPr>
                <p14:cNvContentPartPr/>
                <p14:nvPr/>
              </p14:nvContentPartPr>
              <p14:xfrm>
                <a:off x="3011763" y="4807595"/>
                <a:ext cx="1404" cy="2568"/>
              </p14:xfrm>
            </p:contentPart>
          </mc:Choice>
          <mc:Fallback xmlns="">
            <p:pic>
              <p:nvPicPr>
                <p:cNvPr id="25" name="Ink 24">
                  <a:extLst>
                    <a:ext uri="{FF2B5EF4-FFF2-40B4-BE49-F238E27FC236}">
                      <a16:creationId xmlns:a16="http://schemas.microsoft.com/office/drawing/2014/main" id="{175CD6FB-7B7E-40AE-89B2-5EEF54D986C3}"/>
                    </a:ext>
                  </a:extLst>
                </p:cNvPr>
                <p:cNvPicPr/>
                <p:nvPr/>
              </p:nvPicPr>
              <p:blipFill>
                <a:blip r:embed="rId124"/>
                <a:stretch>
                  <a:fillRect/>
                </a:stretch>
              </p:blipFill>
              <p:spPr>
                <a:xfrm>
                  <a:off x="3002988" y="4798424"/>
                  <a:ext cx="18603" cy="20544"/>
                </a:xfrm>
                <a:prstGeom prst="rect">
                  <a:avLst/>
                </a:prstGeom>
              </p:spPr>
            </p:pic>
          </mc:Fallback>
        </mc:AlternateContent>
        <mc:AlternateContent xmlns:mc="http://schemas.openxmlformats.org/markup-compatibility/2006" xmlns:p14="http://schemas.microsoft.com/office/powerpoint/2010/main">
          <mc:Choice Requires="p14">
            <p:contentPart p14:bwMode="auto" r:id="rId125">
              <p14:nvContentPartPr>
                <p14:cNvPr id="26" name="Ink 25">
                  <a:extLst>
                    <a:ext uri="{FF2B5EF4-FFF2-40B4-BE49-F238E27FC236}">
                      <a16:creationId xmlns:a16="http://schemas.microsoft.com/office/drawing/2014/main" id="{94802091-0AD4-4BBE-BF1E-07AF345C7E11}"/>
                    </a:ext>
                  </a:extLst>
                </p14:cNvPr>
                <p14:cNvContentPartPr/>
                <p14:nvPr/>
              </p14:nvContentPartPr>
              <p14:xfrm>
                <a:off x="2893384" y="4805727"/>
                <a:ext cx="3509" cy="4202"/>
              </p14:xfrm>
            </p:contentPart>
          </mc:Choice>
          <mc:Fallback xmlns="">
            <p:pic>
              <p:nvPicPr>
                <p:cNvPr id="26" name="Ink 25">
                  <a:extLst>
                    <a:ext uri="{FF2B5EF4-FFF2-40B4-BE49-F238E27FC236}">
                      <a16:creationId xmlns:a16="http://schemas.microsoft.com/office/drawing/2014/main" id="{94802091-0AD4-4BBE-BF1E-07AF345C7E11}"/>
                    </a:ext>
                  </a:extLst>
                </p:cNvPr>
                <p:cNvPicPr/>
                <p:nvPr/>
              </p:nvPicPr>
              <p:blipFill>
                <a:blip r:embed="rId126"/>
                <a:stretch>
                  <a:fillRect/>
                </a:stretch>
              </p:blipFill>
              <p:spPr>
                <a:xfrm>
                  <a:off x="2885409" y="4796973"/>
                  <a:ext cx="19140" cy="21360"/>
                </a:xfrm>
                <a:prstGeom prst="rect">
                  <a:avLst/>
                </a:prstGeom>
              </p:spPr>
            </p:pic>
          </mc:Fallback>
        </mc:AlternateContent>
        <mc:AlternateContent xmlns:mc="http://schemas.openxmlformats.org/markup-compatibility/2006" xmlns:p14="http://schemas.microsoft.com/office/powerpoint/2010/main">
          <mc:Choice Requires="p14">
            <p:contentPart p14:bwMode="auto" r:id="rId127">
              <p14:nvContentPartPr>
                <p14:cNvPr id="27" name="Ink 26">
                  <a:extLst>
                    <a:ext uri="{FF2B5EF4-FFF2-40B4-BE49-F238E27FC236}">
                      <a16:creationId xmlns:a16="http://schemas.microsoft.com/office/drawing/2014/main" id="{EA20432D-2A62-4610-90DA-3D3AF3998F40}"/>
                    </a:ext>
                  </a:extLst>
                </p14:cNvPr>
                <p14:cNvContentPartPr/>
                <p14:nvPr/>
              </p14:nvContentPartPr>
              <p14:xfrm>
                <a:off x="2873733" y="4953977"/>
                <a:ext cx="3275" cy="7004"/>
              </p14:xfrm>
            </p:contentPart>
          </mc:Choice>
          <mc:Fallback xmlns="">
            <p:pic>
              <p:nvPicPr>
                <p:cNvPr id="27" name="Ink 26">
                  <a:extLst>
                    <a:ext uri="{FF2B5EF4-FFF2-40B4-BE49-F238E27FC236}">
                      <a16:creationId xmlns:a16="http://schemas.microsoft.com/office/drawing/2014/main" id="{EA20432D-2A62-4610-90DA-3D3AF3998F40}"/>
                    </a:ext>
                  </a:extLst>
                </p:cNvPr>
                <p:cNvPicPr/>
                <p:nvPr/>
              </p:nvPicPr>
              <p:blipFill>
                <a:blip r:embed="rId128"/>
                <a:stretch>
                  <a:fillRect/>
                </a:stretch>
              </p:blipFill>
              <p:spPr>
                <a:xfrm>
                  <a:off x="2864636" y="4945222"/>
                  <a:ext cx="21106" cy="24164"/>
                </a:xfrm>
                <a:prstGeom prst="rect">
                  <a:avLst/>
                </a:prstGeom>
              </p:spPr>
            </p:pic>
          </mc:Fallback>
        </mc:AlternateContent>
        <mc:AlternateContent xmlns:mc="http://schemas.openxmlformats.org/markup-compatibility/2006" xmlns:p14="http://schemas.microsoft.com/office/powerpoint/2010/main">
          <mc:Choice Requires="p14">
            <p:contentPart p14:bwMode="auto" r:id="rId129">
              <p14:nvContentPartPr>
                <p14:cNvPr id="28" name="Ink 27">
                  <a:extLst>
                    <a:ext uri="{FF2B5EF4-FFF2-40B4-BE49-F238E27FC236}">
                      <a16:creationId xmlns:a16="http://schemas.microsoft.com/office/drawing/2014/main" id="{EDE46765-853F-4D1B-BF5F-22DBC58AF921}"/>
                    </a:ext>
                  </a:extLst>
                </p14:cNvPr>
                <p14:cNvContentPartPr/>
                <p14:nvPr/>
              </p14:nvContentPartPr>
              <p14:xfrm>
                <a:off x="3135522" y="4880436"/>
                <a:ext cx="3509" cy="7004"/>
              </p14:xfrm>
            </p:contentPart>
          </mc:Choice>
          <mc:Fallback xmlns="">
            <p:pic>
              <p:nvPicPr>
                <p:cNvPr id="28" name="Ink 27">
                  <a:extLst>
                    <a:ext uri="{FF2B5EF4-FFF2-40B4-BE49-F238E27FC236}">
                      <a16:creationId xmlns:a16="http://schemas.microsoft.com/office/drawing/2014/main" id="{EDE46765-853F-4D1B-BF5F-22DBC58AF921}"/>
                    </a:ext>
                  </a:extLst>
                </p:cNvPr>
                <p:cNvPicPr/>
                <p:nvPr/>
              </p:nvPicPr>
              <p:blipFill>
                <a:blip r:embed="rId130"/>
                <a:stretch>
                  <a:fillRect/>
                </a:stretch>
              </p:blipFill>
              <p:spPr>
                <a:xfrm>
                  <a:off x="3127547" y="4871681"/>
                  <a:ext cx="19140" cy="24164"/>
                </a:xfrm>
                <a:prstGeom prst="rect">
                  <a:avLst/>
                </a:prstGeom>
              </p:spPr>
            </p:pic>
          </mc:Fallback>
        </mc:AlternateContent>
        <mc:AlternateContent xmlns:mc="http://schemas.openxmlformats.org/markup-compatibility/2006" xmlns:p14="http://schemas.microsoft.com/office/powerpoint/2010/main">
          <mc:Choice Requires="p14">
            <p:contentPart p14:bwMode="auto" r:id="rId131">
              <p14:nvContentPartPr>
                <p14:cNvPr id="29" name="Ink 28">
                  <a:extLst>
                    <a:ext uri="{FF2B5EF4-FFF2-40B4-BE49-F238E27FC236}">
                      <a16:creationId xmlns:a16="http://schemas.microsoft.com/office/drawing/2014/main" id="{18B229BA-10CB-4E63-86BE-8EB9663648F0}"/>
                    </a:ext>
                  </a:extLst>
                </p14:cNvPr>
                <p14:cNvContentPartPr/>
                <p14:nvPr/>
              </p14:nvContentPartPr>
              <p14:xfrm>
                <a:off x="3253900" y="4952810"/>
                <a:ext cx="1404" cy="1401"/>
              </p14:xfrm>
            </p:contentPart>
          </mc:Choice>
          <mc:Fallback xmlns="">
            <p:pic>
              <p:nvPicPr>
                <p:cNvPr id="29" name="Ink 28">
                  <a:extLst>
                    <a:ext uri="{FF2B5EF4-FFF2-40B4-BE49-F238E27FC236}">
                      <a16:creationId xmlns:a16="http://schemas.microsoft.com/office/drawing/2014/main" id="{18B229BA-10CB-4E63-86BE-8EB9663648F0}"/>
                    </a:ext>
                  </a:extLst>
                </p:cNvPr>
                <p:cNvPicPr/>
                <p:nvPr/>
              </p:nvPicPr>
              <p:blipFill>
                <a:blip r:embed="rId132"/>
                <a:stretch>
                  <a:fillRect/>
                </a:stretch>
              </p:blipFill>
              <p:spPr>
                <a:xfrm>
                  <a:off x="3245125" y="4944054"/>
                  <a:ext cx="18603" cy="18563"/>
                </a:xfrm>
                <a:prstGeom prst="rect">
                  <a:avLst/>
                </a:prstGeom>
              </p:spPr>
            </p:pic>
          </mc:Fallback>
        </mc:AlternateContent>
        <mc:AlternateContent xmlns:mc="http://schemas.openxmlformats.org/markup-compatibility/2006" xmlns:p14="http://schemas.microsoft.com/office/powerpoint/2010/main">
          <mc:Choice Requires="p14">
            <p:contentPart p14:bwMode="auto" r:id="rId133">
              <p14:nvContentPartPr>
                <p14:cNvPr id="30" name="Ink 29">
                  <a:extLst>
                    <a:ext uri="{FF2B5EF4-FFF2-40B4-BE49-F238E27FC236}">
                      <a16:creationId xmlns:a16="http://schemas.microsoft.com/office/drawing/2014/main" id="{FDEF9191-1FCF-4961-B7C1-A2FCA9A2EF47}"/>
                    </a:ext>
                  </a:extLst>
                </p14:cNvPr>
                <p14:cNvContentPartPr/>
                <p14:nvPr/>
              </p14:nvContentPartPr>
              <p14:xfrm>
                <a:off x="3215065" y="4251015"/>
                <a:ext cx="1404" cy="2101"/>
              </p14:xfrm>
            </p:contentPart>
          </mc:Choice>
          <mc:Fallback xmlns="">
            <p:pic>
              <p:nvPicPr>
                <p:cNvPr id="30" name="Ink 29">
                  <a:extLst>
                    <a:ext uri="{FF2B5EF4-FFF2-40B4-BE49-F238E27FC236}">
                      <a16:creationId xmlns:a16="http://schemas.microsoft.com/office/drawing/2014/main" id="{FDEF9191-1FCF-4961-B7C1-A2FCA9A2EF47}"/>
                    </a:ext>
                  </a:extLst>
                </p:cNvPr>
                <p:cNvPicPr/>
                <p:nvPr/>
              </p:nvPicPr>
              <p:blipFill>
                <a:blip r:embed="rId134"/>
                <a:stretch>
                  <a:fillRect/>
                </a:stretch>
              </p:blipFill>
              <p:spPr>
                <a:xfrm>
                  <a:off x="3208045" y="4242261"/>
                  <a:ext cx="15163" cy="19259"/>
                </a:xfrm>
                <a:prstGeom prst="rect">
                  <a:avLst/>
                </a:prstGeom>
              </p:spPr>
            </p:pic>
          </mc:Fallback>
        </mc:AlternateContent>
        <mc:AlternateContent xmlns:mc="http://schemas.openxmlformats.org/markup-compatibility/2006" xmlns:p14="http://schemas.microsoft.com/office/powerpoint/2010/main">
          <mc:Choice Requires="p14">
            <p:contentPart p14:bwMode="auto" r:id="rId135">
              <p14:nvContentPartPr>
                <p14:cNvPr id="31" name="Ink 30">
                  <a:extLst>
                    <a:ext uri="{FF2B5EF4-FFF2-40B4-BE49-F238E27FC236}">
                      <a16:creationId xmlns:a16="http://schemas.microsoft.com/office/drawing/2014/main" id="{8115E740-5EEA-4701-8BB8-1B059359A718}"/>
                    </a:ext>
                  </a:extLst>
                </p14:cNvPr>
                <p14:cNvContentPartPr/>
                <p14:nvPr/>
              </p14:nvContentPartPr>
              <p14:xfrm>
                <a:off x="3270277" y="4131481"/>
                <a:ext cx="4679" cy="3969"/>
              </p14:xfrm>
            </p:contentPart>
          </mc:Choice>
          <mc:Fallback xmlns="">
            <p:pic>
              <p:nvPicPr>
                <p:cNvPr id="31" name="Ink 30">
                  <a:extLst>
                    <a:ext uri="{FF2B5EF4-FFF2-40B4-BE49-F238E27FC236}">
                      <a16:creationId xmlns:a16="http://schemas.microsoft.com/office/drawing/2014/main" id="{8115E740-5EEA-4701-8BB8-1B059359A718}"/>
                    </a:ext>
                  </a:extLst>
                </p:cNvPr>
                <p:cNvPicPr/>
                <p:nvPr/>
              </p:nvPicPr>
              <p:blipFill>
                <a:blip r:embed="rId136"/>
                <a:stretch>
                  <a:fillRect/>
                </a:stretch>
              </p:blipFill>
              <p:spPr>
                <a:xfrm>
                  <a:off x="3261279" y="4123212"/>
                  <a:ext cx="22315" cy="20176"/>
                </a:xfrm>
                <a:prstGeom prst="rect">
                  <a:avLst/>
                </a:prstGeom>
              </p:spPr>
            </p:pic>
          </mc:Fallback>
        </mc:AlternateContent>
        <mc:AlternateContent xmlns:mc="http://schemas.openxmlformats.org/markup-compatibility/2006" xmlns:p14="http://schemas.microsoft.com/office/powerpoint/2010/main">
          <mc:Choice Requires="p14">
            <p:contentPart p14:bwMode="auto" r:id="rId137">
              <p14:nvContentPartPr>
                <p14:cNvPr id="32" name="Ink 31">
                  <a:extLst>
                    <a:ext uri="{FF2B5EF4-FFF2-40B4-BE49-F238E27FC236}">
                      <a16:creationId xmlns:a16="http://schemas.microsoft.com/office/drawing/2014/main" id="{EC7A7B2D-91CA-46C4-8DF5-C1AE3C7E599B}"/>
                    </a:ext>
                  </a:extLst>
                </p14:cNvPr>
                <p14:cNvContentPartPr/>
                <p14:nvPr/>
              </p14:nvContentPartPr>
              <p14:xfrm>
                <a:off x="3112127" y="4099963"/>
                <a:ext cx="5849" cy="2101"/>
              </p14:xfrm>
            </p:contentPart>
          </mc:Choice>
          <mc:Fallback xmlns="">
            <p:pic>
              <p:nvPicPr>
                <p:cNvPr id="32" name="Ink 31">
                  <a:extLst>
                    <a:ext uri="{FF2B5EF4-FFF2-40B4-BE49-F238E27FC236}">
                      <a16:creationId xmlns:a16="http://schemas.microsoft.com/office/drawing/2014/main" id="{EC7A7B2D-91CA-46C4-8DF5-C1AE3C7E599B}"/>
                    </a:ext>
                  </a:extLst>
                </p:cNvPr>
                <p:cNvPicPr/>
                <p:nvPr/>
              </p:nvPicPr>
              <p:blipFill>
                <a:blip r:embed="rId138"/>
                <a:stretch>
                  <a:fillRect/>
                </a:stretch>
              </p:blipFill>
              <p:spPr>
                <a:xfrm>
                  <a:off x="3103526" y="4091209"/>
                  <a:ext cx="22708" cy="19259"/>
                </a:xfrm>
                <a:prstGeom prst="rect">
                  <a:avLst/>
                </a:prstGeom>
              </p:spPr>
            </p:pic>
          </mc:Fallback>
        </mc:AlternateContent>
        <mc:AlternateContent xmlns:mc="http://schemas.openxmlformats.org/markup-compatibility/2006" xmlns:p14="http://schemas.microsoft.com/office/powerpoint/2010/main">
          <mc:Choice Requires="p14">
            <p:contentPart p14:bwMode="auto" r:id="rId139">
              <p14:nvContentPartPr>
                <p14:cNvPr id="33" name="Ink 32">
                  <a:extLst>
                    <a:ext uri="{FF2B5EF4-FFF2-40B4-BE49-F238E27FC236}">
                      <a16:creationId xmlns:a16="http://schemas.microsoft.com/office/drawing/2014/main" id="{1D17B825-A4D0-438C-9AB0-8FE011E885AA}"/>
                    </a:ext>
                  </a:extLst>
                </p14:cNvPr>
                <p14:cNvContentPartPr/>
                <p14:nvPr/>
              </p14:nvContentPartPr>
              <p14:xfrm>
                <a:off x="3043580" y="4147123"/>
                <a:ext cx="4679" cy="6070"/>
              </p14:xfrm>
            </p:contentPart>
          </mc:Choice>
          <mc:Fallback xmlns="">
            <p:pic>
              <p:nvPicPr>
                <p:cNvPr id="33" name="Ink 32">
                  <a:extLst>
                    <a:ext uri="{FF2B5EF4-FFF2-40B4-BE49-F238E27FC236}">
                      <a16:creationId xmlns:a16="http://schemas.microsoft.com/office/drawing/2014/main" id="{1D17B825-A4D0-438C-9AB0-8FE011E885AA}"/>
                    </a:ext>
                  </a:extLst>
                </p:cNvPr>
                <p:cNvPicPr/>
                <p:nvPr/>
              </p:nvPicPr>
              <p:blipFill>
                <a:blip r:embed="rId140"/>
                <a:stretch>
                  <a:fillRect/>
                </a:stretch>
              </p:blipFill>
              <p:spPr>
                <a:xfrm>
                  <a:off x="3034582" y="4138692"/>
                  <a:ext cx="22315" cy="22594"/>
                </a:xfrm>
                <a:prstGeom prst="rect">
                  <a:avLst/>
                </a:prstGeom>
              </p:spPr>
            </p:pic>
          </mc:Fallback>
        </mc:AlternateContent>
        <mc:AlternateContent xmlns:mc="http://schemas.openxmlformats.org/markup-compatibility/2006" xmlns:p14="http://schemas.microsoft.com/office/powerpoint/2010/main">
          <mc:Choice Requires="p14">
            <p:contentPart p14:bwMode="auto" r:id="rId141">
              <p14:nvContentPartPr>
                <p14:cNvPr id="34" name="Ink 33">
                  <a:extLst>
                    <a:ext uri="{FF2B5EF4-FFF2-40B4-BE49-F238E27FC236}">
                      <a16:creationId xmlns:a16="http://schemas.microsoft.com/office/drawing/2014/main" id="{3DC95938-01C3-416D-9914-7EB4077DEF5C}"/>
                    </a:ext>
                  </a:extLst>
                </p14:cNvPr>
                <p14:cNvContentPartPr/>
                <p14:nvPr/>
              </p14:nvContentPartPr>
              <p14:xfrm>
                <a:off x="2913504" y="4066578"/>
                <a:ext cx="2106" cy="2568"/>
              </p14:xfrm>
            </p:contentPart>
          </mc:Choice>
          <mc:Fallback xmlns="">
            <p:pic>
              <p:nvPicPr>
                <p:cNvPr id="34" name="Ink 33">
                  <a:extLst>
                    <a:ext uri="{FF2B5EF4-FFF2-40B4-BE49-F238E27FC236}">
                      <a16:creationId xmlns:a16="http://schemas.microsoft.com/office/drawing/2014/main" id="{3DC95938-01C3-416D-9914-7EB4077DEF5C}"/>
                    </a:ext>
                  </a:extLst>
                </p:cNvPr>
                <p:cNvPicPr/>
                <p:nvPr/>
              </p:nvPicPr>
              <p:blipFill>
                <a:blip r:embed="rId142"/>
                <a:stretch>
                  <a:fillRect/>
                </a:stretch>
              </p:blipFill>
              <p:spPr>
                <a:xfrm>
                  <a:off x="2904729" y="4057407"/>
                  <a:ext cx="19305" cy="20544"/>
                </a:xfrm>
                <a:prstGeom prst="rect">
                  <a:avLst/>
                </a:prstGeom>
              </p:spPr>
            </p:pic>
          </mc:Fallback>
        </mc:AlternateContent>
        <mc:AlternateContent xmlns:mc="http://schemas.openxmlformats.org/markup-compatibility/2006" xmlns:p14="http://schemas.microsoft.com/office/powerpoint/2010/main">
          <mc:Choice Requires="p14">
            <p:contentPart p14:bwMode="auto" r:id="rId143">
              <p14:nvContentPartPr>
                <p14:cNvPr id="36" name="Ink 35">
                  <a:extLst>
                    <a:ext uri="{FF2B5EF4-FFF2-40B4-BE49-F238E27FC236}">
                      <a16:creationId xmlns:a16="http://schemas.microsoft.com/office/drawing/2014/main" id="{B1E47BA2-35D8-4A8C-BC5B-4E57A527CBB5}"/>
                    </a:ext>
                  </a:extLst>
                </p14:cNvPr>
                <p14:cNvContentPartPr/>
                <p14:nvPr/>
              </p14:nvContentPartPr>
              <p14:xfrm>
                <a:off x="2794190" y="4141053"/>
                <a:ext cx="2573" cy="4202"/>
              </p14:xfrm>
            </p:contentPart>
          </mc:Choice>
          <mc:Fallback xmlns="">
            <p:pic>
              <p:nvPicPr>
                <p:cNvPr id="36" name="Ink 35">
                  <a:extLst>
                    <a:ext uri="{FF2B5EF4-FFF2-40B4-BE49-F238E27FC236}">
                      <a16:creationId xmlns:a16="http://schemas.microsoft.com/office/drawing/2014/main" id="{B1E47BA2-35D8-4A8C-BC5B-4E57A527CBB5}"/>
                    </a:ext>
                  </a:extLst>
                </p:cNvPr>
                <p:cNvPicPr/>
                <p:nvPr/>
              </p:nvPicPr>
              <p:blipFill>
                <a:blip r:embed="rId144"/>
                <a:stretch>
                  <a:fillRect/>
                </a:stretch>
              </p:blipFill>
              <p:spPr>
                <a:xfrm>
                  <a:off x="2785001" y="4132972"/>
                  <a:ext cx="20584" cy="20040"/>
                </a:xfrm>
                <a:prstGeom prst="rect">
                  <a:avLst/>
                </a:prstGeom>
              </p:spPr>
            </p:pic>
          </mc:Fallback>
        </mc:AlternateContent>
        <mc:AlternateContent xmlns:mc="http://schemas.openxmlformats.org/markup-compatibility/2006" xmlns:p14="http://schemas.microsoft.com/office/powerpoint/2010/main">
          <mc:Choice Requires="p14">
            <p:contentPart p14:bwMode="auto" r:id="rId145">
              <p14:nvContentPartPr>
                <p14:cNvPr id="37" name="Ink 36">
                  <a:extLst>
                    <a:ext uri="{FF2B5EF4-FFF2-40B4-BE49-F238E27FC236}">
                      <a16:creationId xmlns:a16="http://schemas.microsoft.com/office/drawing/2014/main" id="{0CC8513B-7A7F-4934-9148-4CAD6A94CBCC}"/>
                    </a:ext>
                  </a:extLst>
                </p14:cNvPr>
                <p14:cNvContentPartPr/>
                <p14:nvPr/>
              </p14:nvContentPartPr>
              <p14:xfrm>
                <a:off x="2868118" y="4114671"/>
                <a:ext cx="7018" cy="7004"/>
              </p14:xfrm>
            </p:contentPart>
          </mc:Choice>
          <mc:Fallback xmlns="">
            <p:pic>
              <p:nvPicPr>
                <p:cNvPr id="37" name="Ink 36">
                  <a:extLst>
                    <a:ext uri="{FF2B5EF4-FFF2-40B4-BE49-F238E27FC236}">
                      <a16:creationId xmlns:a16="http://schemas.microsoft.com/office/drawing/2014/main" id="{0CC8513B-7A7F-4934-9148-4CAD6A94CBCC}"/>
                    </a:ext>
                  </a:extLst>
                </p:cNvPr>
                <p:cNvPicPr/>
                <p:nvPr/>
              </p:nvPicPr>
              <p:blipFill>
                <a:blip r:embed="rId146"/>
                <a:stretch>
                  <a:fillRect/>
                </a:stretch>
              </p:blipFill>
              <p:spPr>
                <a:xfrm>
                  <a:off x="2859345" y="4105455"/>
                  <a:ext cx="24212" cy="25067"/>
                </a:xfrm>
                <a:prstGeom prst="rect">
                  <a:avLst/>
                </a:prstGeom>
              </p:spPr>
            </p:pic>
          </mc:Fallback>
        </mc:AlternateContent>
        <mc:AlternateContent xmlns:mc="http://schemas.openxmlformats.org/markup-compatibility/2006" xmlns:p14="http://schemas.microsoft.com/office/powerpoint/2010/main">
          <mc:Choice Requires="p14">
            <p:contentPart p14:bwMode="auto" r:id="rId147">
              <p14:nvContentPartPr>
                <p14:cNvPr id="38" name="Ink 37">
                  <a:extLst>
                    <a:ext uri="{FF2B5EF4-FFF2-40B4-BE49-F238E27FC236}">
                      <a16:creationId xmlns:a16="http://schemas.microsoft.com/office/drawing/2014/main" id="{C135CD2F-212D-4914-AABB-BDE8F8B29347}"/>
                    </a:ext>
                  </a:extLst>
                </p14:cNvPr>
                <p14:cNvContentPartPr/>
                <p14:nvPr/>
              </p14:nvContentPartPr>
              <p14:xfrm>
                <a:off x="2661307" y="4212727"/>
                <a:ext cx="2573" cy="2101"/>
              </p14:xfrm>
            </p:contentPart>
          </mc:Choice>
          <mc:Fallback xmlns="">
            <p:pic>
              <p:nvPicPr>
                <p:cNvPr id="38" name="Ink 37">
                  <a:extLst>
                    <a:ext uri="{FF2B5EF4-FFF2-40B4-BE49-F238E27FC236}">
                      <a16:creationId xmlns:a16="http://schemas.microsoft.com/office/drawing/2014/main" id="{C135CD2F-212D-4914-AABB-BDE8F8B29347}"/>
                    </a:ext>
                  </a:extLst>
                </p:cNvPr>
                <p:cNvPicPr/>
                <p:nvPr/>
              </p:nvPicPr>
              <p:blipFill>
                <a:blip r:embed="rId148"/>
                <a:stretch>
                  <a:fillRect/>
                </a:stretch>
              </p:blipFill>
              <p:spPr>
                <a:xfrm>
                  <a:off x="2653266" y="4205223"/>
                  <a:ext cx="18333" cy="16808"/>
                </a:xfrm>
                <a:prstGeom prst="rect">
                  <a:avLst/>
                </a:prstGeom>
              </p:spPr>
            </p:pic>
          </mc:Fallback>
        </mc:AlternateContent>
        <mc:AlternateContent xmlns:mc="http://schemas.openxmlformats.org/markup-compatibility/2006" xmlns:p14="http://schemas.microsoft.com/office/powerpoint/2010/main">
          <mc:Choice Requires="p14">
            <p:contentPart p14:bwMode="auto" r:id="rId149">
              <p14:nvContentPartPr>
                <p14:cNvPr id="39" name="Ink 38">
                  <a:extLst>
                    <a:ext uri="{FF2B5EF4-FFF2-40B4-BE49-F238E27FC236}">
                      <a16:creationId xmlns:a16="http://schemas.microsoft.com/office/drawing/2014/main" id="{967E07BF-4459-4691-9971-F43D9D41A28D}"/>
                    </a:ext>
                  </a:extLst>
                </p14:cNvPr>
                <p14:cNvContentPartPr/>
                <p14:nvPr/>
              </p14:nvContentPartPr>
              <p14:xfrm>
                <a:off x="2738744" y="4275529"/>
                <a:ext cx="1404" cy="3269"/>
              </p14:xfrm>
            </p:contentPart>
          </mc:Choice>
          <mc:Fallback xmlns="">
            <p:pic>
              <p:nvPicPr>
                <p:cNvPr id="39" name="Ink 38">
                  <a:extLst>
                    <a:ext uri="{FF2B5EF4-FFF2-40B4-BE49-F238E27FC236}">
                      <a16:creationId xmlns:a16="http://schemas.microsoft.com/office/drawing/2014/main" id="{967E07BF-4459-4691-9971-F43D9D41A28D}"/>
                    </a:ext>
                  </a:extLst>
                </p:cNvPr>
                <p:cNvPicPr/>
                <p:nvPr/>
              </p:nvPicPr>
              <p:blipFill>
                <a:blip r:embed="rId150"/>
                <a:stretch>
                  <a:fillRect/>
                </a:stretch>
              </p:blipFill>
              <p:spPr>
                <a:xfrm>
                  <a:off x="2729969" y="4266448"/>
                  <a:ext cx="18603" cy="21067"/>
                </a:xfrm>
                <a:prstGeom prst="rect">
                  <a:avLst/>
                </a:prstGeom>
              </p:spPr>
            </p:pic>
          </mc:Fallback>
        </mc:AlternateContent>
        <mc:AlternateContent xmlns:mc="http://schemas.openxmlformats.org/markup-compatibility/2006" xmlns:p14="http://schemas.microsoft.com/office/powerpoint/2010/main">
          <mc:Choice Requires="p14">
            <p:contentPart p14:bwMode="auto" r:id="rId151">
              <p14:nvContentPartPr>
                <p14:cNvPr id="76" name="Ink 75">
                  <a:extLst>
                    <a:ext uri="{FF2B5EF4-FFF2-40B4-BE49-F238E27FC236}">
                      <a16:creationId xmlns:a16="http://schemas.microsoft.com/office/drawing/2014/main" id="{81C004F8-BAF4-42A8-AC50-D52D9BBD2941}"/>
                    </a:ext>
                  </a:extLst>
                </p14:cNvPr>
                <p14:cNvContentPartPr/>
                <p14:nvPr/>
              </p14:nvContentPartPr>
              <p14:xfrm>
                <a:off x="3020477" y="4182827"/>
                <a:ext cx="152640" cy="356040"/>
              </p14:xfrm>
            </p:contentPart>
          </mc:Choice>
          <mc:Fallback xmlns="">
            <p:pic>
              <p:nvPicPr>
                <p:cNvPr id="76" name="Ink 75">
                  <a:extLst>
                    <a:ext uri="{FF2B5EF4-FFF2-40B4-BE49-F238E27FC236}">
                      <a16:creationId xmlns:a16="http://schemas.microsoft.com/office/drawing/2014/main" id="{81C004F8-BAF4-42A8-AC50-D52D9BBD2941}"/>
                    </a:ext>
                  </a:extLst>
                </p:cNvPr>
                <p:cNvPicPr/>
                <p:nvPr/>
              </p:nvPicPr>
              <p:blipFill>
                <a:blip r:embed="rId152"/>
                <a:stretch>
                  <a:fillRect/>
                </a:stretch>
              </p:blipFill>
              <p:spPr>
                <a:xfrm>
                  <a:off x="3011837" y="4173827"/>
                  <a:ext cx="170280" cy="373680"/>
                </a:xfrm>
                <a:prstGeom prst="rect">
                  <a:avLst/>
                </a:prstGeom>
              </p:spPr>
            </p:pic>
          </mc:Fallback>
        </mc:AlternateContent>
        <mc:AlternateContent xmlns:mc="http://schemas.openxmlformats.org/markup-compatibility/2006" xmlns:p14="http://schemas.microsoft.com/office/powerpoint/2010/main">
          <mc:Choice Requires="p14">
            <p:contentPart p14:bwMode="auto" r:id="rId153">
              <p14:nvContentPartPr>
                <p14:cNvPr id="77" name="Ink 76">
                  <a:extLst>
                    <a:ext uri="{FF2B5EF4-FFF2-40B4-BE49-F238E27FC236}">
                      <a16:creationId xmlns:a16="http://schemas.microsoft.com/office/drawing/2014/main" id="{9C250A1A-3486-4F20-AD51-C80C6708BA04}"/>
                    </a:ext>
                  </a:extLst>
                </p14:cNvPr>
                <p14:cNvContentPartPr/>
                <p14:nvPr/>
              </p14:nvContentPartPr>
              <p14:xfrm>
                <a:off x="2825717" y="4190027"/>
                <a:ext cx="138240" cy="333360"/>
              </p14:xfrm>
            </p:contentPart>
          </mc:Choice>
          <mc:Fallback xmlns="">
            <p:pic>
              <p:nvPicPr>
                <p:cNvPr id="77" name="Ink 76">
                  <a:extLst>
                    <a:ext uri="{FF2B5EF4-FFF2-40B4-BE49-F238E27FC236}">
                      <a16:creationId xmlns:a16="http://schemas.microsoft.com/office/drawing/2014/main" id="{9C250A1A-3486-4F20-AD51-C80C6708BA04}"/>
                    </a:ext>
                  </a:extLst>
                </p:cNvPr>
                <p:cNvPicPr/>
                <p:nvPr/>
              </p:nvPicPr>
              <p:blipFill>
                <a:blip r:embed="rId154"/>
                <a:stretch>
                  <a:fillRect/>
                </a:stretch>
              </p:blipFill>
              <p:spPr>
                <a:xfrm>
                  <a:off x="2816717" y="4181387"/>
                  <a:ext cx="155880" cy="351000"/>
                </a:xfrm>
                <a:prstGeom prst="rect">
                  <a:avLst/>
                </a:prstGeom>
              </p:spPr>
            </p:pic>
          </mc:Fallback>
        </mc:AlternateContent>
        <p:grpSp>
          <p:nvGrpSpPr>
            <p:cNvPr id="87" name="Group 86">
              <a:extLst>
                <a:ext uri="{FF2B5EF4-FFF2-40B4-BE49-F238E27FC236}">
                  <a16:creationId xmlns:a16="http://schemas.microsoft.com/office/drawing/2014/main" id="{AD44DAF6-73BE-4496-BFFF-FF67DA93F88A}"/>
                </a:ext>
              </a:extLst>
            </p:cNvPr>
            <p:cNvGrpSpPr/>
            <p:nvPr/>
          </p:nvGrpSpPr>
          <p:grpSpPr>
            <a:xfrm>
              <a:off x="2957477" y="4389107"/>
              <a:ext cx="75600" cy="38880"/>
              <a:chOff x="2957477" y="4389107"/>
              <a:chExt cx="75600" cy="38880"/>
            </a:xfrm>
          </p:grpSpPr>
          <mc:AlternateContent xmlns:mc="http://schemas.openxmlformats.org/markup-compatibility/2006" xmlns:p14="http://schemas.microsoft.com/office/powerpoint/2010/main">
            <mc:Choice Requires="p14">
              <p:contentPart p14:bwMode="auto" r:id="rId155">
                <p14:nvContentPartPr>
                  <p14:cNvPr id="78" name="Ink 77">
                    <a:extLst>
                      <a:ext uri="{FF2B5EF4-FFF2-40B4-BE49-F238E27FC236}">
                        <a16:creationId xmlns:a16="http://schemas.microsoft.com/office/drawing/2014/main" id="{F9B46872-4DE7-4C41-A1FF-619FBBD22867}"/>
                      </a:ext>
                    </a:extLst>
                  </p14:cNvPr>
                  <p14:cNvContentPartPr/>
                  <p14:nvPr/>
                </p14:nvContentPartPr>
                <p14:xfrm>
                  <a:off x="3027677" y="4400987"/>
                  <a:ext cx="5400" cy="27000"/>
                </p14:xfrm>
              </p:contentPart>
            </mc:Choice>
            <mc:Fallback xmlns="">
              <p:pic>
                <p:nvPicPr>
                  <p:cNvPr id="78" name="Ink 77">
                    <a:extLst>
                      <a:ext uri="{FF2B5EF4-FFF2-40B4-BE49-F238E27FC236}">
                        <a16:creationId xmlns:a16="http://schemas.microsoft.com/office/drawing/2014/main" id="{F9B46872-4DE7-4C41-A1FF-619FBBD22867}"/>
                      </a:ext>
                    </a:extLst>
                  </p:cNvPr>
                  <p:cNvPicPr/>
                  <p:nvPr/>
                </p:nvPicPr>
                <p:blipFill>
                  <a:blip r:embed="rId156"/>
                  <a:stretch>
                    <a:fillRect/>
                  </a:stretch>
                </p:blipFill>
                <p:spPr>
                  <a:xfrm>
                    <a:off x="3019037" y="4391987"/>
                    <a:ext cx="23040" cy="44640"/>
                  </a:xfrm>
                  <a:prstGeom prst="rect">
                    <a:avLst/>
                  </a:prstGeom>
                </p:spPr>
              </p:pic>
            </mc:Fallback>
          </mc:AlternateContent>
          <mc:AlternateContent xmlns:mc="http://schemas.openxmlformats.org/markup-compatibility/2006" xmlns:p14="http://schemas.microsoft.com/office/powerpoint/2010/main">
            <mc:Choice Requires="p14">
              <p:contentPart p14:bwMode="auto" r:id="rId157">
                <p14:nvContentPartPr>
                  <p14:cNvPr id="82" name="Ink 81">
                    <a:extLst>
                      <a:ext uri="{FF2B5EF4-FFF2-40B4-BE49-F238E27FC236}">
                        <a16:creationId xmlns:a16="http://schemas.microsoft.com/office/drawing/2014/main" id="{EAC50138-9894-425E-8C99-8BFAD663A9A8}"/>
                      </a:ext>
                    </a:extLst>
                  </p14:cNvPr>
                  <p14:cNvContentPartPr/>
                  <p14:nvPr/>
                </p14:nvContentPartPr>
                <p14:xfrm>
                  <a:off x="2957477" y="4389107"/>
                  <a:ext cx="6840" cy="32040"/>
                </p14:xfrm>
              </p:contentPart>
            </mc:Choice>
            <mc:Fallback xmlns="">
              <p:pic>
                <p:nvPicPr>
                  <p:cNvPr id="82" name="Ink 81">
                    <a:extLst>
                      <a:ext uri="{FF2B5EF4-FFF2-40B4-BE49-F238E27FC236}">
                        <a16:creationId xmlns:a16="http://schemas.microsoft.com/office/drawing/2014/main" id="{EAC50138-9894-425E-8C99-8BFAD663A9A8}"/>
                      </a:ext>
                    </a:extLst>
                  </p:cNvPr>
                  <p:cNvPicPr/>
                  <p:nvPr/>
                </p:nvPicPr>
                <p:blipFill>
                  <a:blip r:embed="rId158"/>
                  <a:stretch>
                    <a:fillRect/>
                  </a:stretch>
                </p:blipFill>
                <p:spPr>
                  <a:xfrm>
                    <a:off x="2948837" y="4380467"/>
                    <a:ext cx="24480" cy="49680"/>
                  </a:xfrm>
                  <a:prstGeom prst="rect">
                    <a:avLst/>
                  </a:prstGeom>
                </p:spPr>
              </p:pic>
            </mc:Fallback>
          </mc:AlternateContent>
          <mc:AlternateContent xmlns:mc="http://schemas.openxmlformats.org/markup-compatibility/2006" xmlns:p14="http://schemas.microsoft.com/office/powerpoint/2010/main">
            <mc:Choice Requires="p14">
              <p:contentPart p14:bwMode="auto" r:id="rId159">
                <p14:nvContentPartPr>
                  <p14:cNvPr id="86" name="Ink 85">
                    <a:extLst>
                      <a:ext uri="{FF2B5EF4-FFF2-40B4-BE49-F238E27FC236}">
                        <a16:creationId xmlns:a16="http://schemas.microsoft.com/office/drawing/2014/main" id="{BF93F202-55A2-4D04-AFDE-C6EC493FA314}"/>
                      </a:ext>
                    </a:extLst>
                  </p14:cNvPr>
                  <p14:cNvContentPartPr/>
                  <p14:nvPr/>
                </p14:nvContentPartPr>
                <p14:xfrm>
                  <a:off x="3015437" y="4394507"/>
                  <a:ext cx="5400" cy="25200"/>
                </p14:xfrm>
              </p:contentPart>
            </mc:Choice>
            <mc:Fallback xmlns="">
              <p:pic>
                <p:nvPicPr>
                  <p:cNvPr id="86" name="Ink 85">
                    <a:extLst>
                      <a:ext uri="{FF2B5EF4-FFF2-40B4-BE49-F238E27FC236}">
                        <a16:creationId xmlns:a16="http://schemas.microsoft.com/office/drawing/2014/main" id="{BF93F202-55A2-4D04-AFDE-C6EC493FA314}"/>
                      </a:ext>
                    </a:extLst>
                  </p:cNvPr>
                  <p:cNvPicPr/>
                  <p:nvPr/>
                </p:nvPicPr>
                <p:blipFill>
                  <a:blip r:embed="rId160"/>
                  <a:stretch>
                    <a:fillRect/>
                  </a:stretch>
                </p:blipFill>
                <p:spPr>
                  <a:xfrm>
                    <a:off x="3006797" y="4385867"/>
                    <a:ext cx="23040" cy="4284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61">
              <p14:nvContentPartPr>
                <p14:cNvPr id="88" name="Ink 87">
                  <a:extLst>
                    <a:ext uri="{FF2B5EF4-FFF2-40B4-BE49-F238E27FC236}">
                      <a16:creationId xmlns:a16="http://schemas.microsoft.com/office/drawing/2014/main" id="{919B532C-4CDC-47DB-A80F-E2004B5E9228}"/>
                    </a:ext>
                  </a:extLst>
                </p14:cNvPr>
                <p14:cNvContentPartPr/>
                <p14:nvPr/>
              </p14:nvContentPartPr>
              <p14:xfrm>
                <a:off x="3258437" y="4392347"/>
                <a:ext cx="9000" cy="8640"/>
              </p14:xfrm>
            </p:contentPart>
          </mc:Choice>
          <mc:Fallback xmlns="">
            <p:pic>
              <p:nvPicPr>
                <p:cNvPr id="88" name="Ink 87">
                  <a:extLst>
                    <a:ext uri="{FF2B5EF4-FFF2-40B4-BE49-F238E27FC236}">
                      <a16:creationId xmlns:a16="http://schemas.microsoft.com/office/drawing/2014/main" id="{919B532C-4CDC-47DB-A80F-E2004B5E9228}"/>
                    </a:ext>
                  </a:extLst>
                </p:cNvPr>
                <p:cNvPicPr/>
                <p:nvPr/>
              </p:nvPicPr>
              <p:blipFill>
                <a:blip r:embed="rId162"/>
                <a:stretch>
                  <a:fillRect/>
                </a:stretch>
              </p:blipFill>
              <p:spPr>
                <a:xfrm>
                  <a:off x="3249437" y="4383347"/>
                  <a:ext cx="26640" cy="26280"/>
                </a:xfrm>
                <a:prstGeom prst="rect">
                  <a:avLst/>
                </a:prstGeom>
              </p:spPr>
            </p:pic>
          </mc:Fallback>
        </mc:AlternateContent>
        <mc:AlternateContent xmlns:mc="http://schemas.openxmlformats.org/markup-compatibility/2006" xmlns:p14="http://schemas.microsoft.com/office/powerpoint/2010/main">
          <mc:Choice Requires="p14">
            <p:contentPart p14:bwMode="auto" r:id="rId163">
              <p14:nvContentPartPr>
                <p14:cNvPr id="91" name="Ink 90">
                  <a:extLst>
                    <a:ext uri="{FF2B5EF4-FFF2-40B4-BE49-F238E27FC236}">
                      <a16:creationId xmlns:a16="http://schemas.microsoft.com/office/drawing/2014/main" id="{DD1D42F6-720F-4802-A6A8-80D4FFBC78B4}"/>
                    </a:ext>
                  </a:extLst>
                </p14:cNvPr>
                <p14:cNvContentPartPr/>
                <p14:nvPr/>
              </p14:nvContentPartPr>
              <p14:xfrm>
                <a:off x="3279677" y="4561907"/>
                <a:ext cx="4320" cy="10800"/>
              </p14:xfrm>
            </p:contentPart>
          </mc:Choice>
          <mc:Fallback xmlns="">
            <p:pic>
              <p:nvPicPr>
                <p:cNvPr id="91" name="Ink 90">
                  <a:extLst>
                    <a:ext uri="{FF2B5EF4-FFF2-40B4-BE49-F238E27FC236}">
                      <a16:creationId xmlns:a16="http://schemas.microsoft.com/office/drawing/2014/main" id="{DD1D42F6-720F-4802-A6A8-80D4FFBC78B4}"/>
                    </a:ext>
                  </a:extLst>
                </p:cNvPr>
                <p:cNvPicPr/>
                <p:nvPr/>
              </p:nvPicPr>
              <p:blipFill>
                <a:blip r:embed="rId164"/>
                <a:stretch>
                  <a:fillRect/>
                </a:stretch>
              </p:blipFill>
              <p:spPr>
                <a:xfrm>
                  <a:off x="3271037" y="4553267"/>
                  <a:ext cx="21960" cy="28440"/>
                </a:xfrm>
                <a:prstGeom prst="rect">
                  <a:avLst/>
                </a:prstGeom>
              </p:spPr>
            </p:pic>
          </mc:Fallback>
        </mc:AlternateContent>
        <mc:AlternateContent xmlns:mc="http://schemas.openxmlformats.org/markup-compatibility/2006" xmlns:p14="http://schemas.microsoft.com/office/powerpoint/2010/main">
          <mc:Choice Requires="p14">
            <p:contentPart p14:bwMode="auto" r:id="rId165">
              <p14:nvContentPartPr>
                <p14:cNvPr id="92" name="Ink 91">
                  <a:extLst>
                    <a:ext uri="{FF2B5EF4-FFF2-40B4-BE49-F238E27FC236}">
                      <a16:creationId xmlns:a16="http://schemas.microsoft.com/office/drawing/2014/main" id="{26EC7CF1-D5C1-4BC9-8211-9BF19B594707}"/>
                    </a:ext>
                  </a:extLst>
                </p14:cNvPr>
                <p14:cNvContentPartPr/>
                <p14:nvPr/>
              </p14:nvContentPartPr>
              <p14:xfrm>
                <a:off x="2698637" y="4395227"/>
                <a:ext cx="1800" cy="3960"/>
              </p14:xfrm>
            </p:contentPart>
          </mc:Choice>
          <mc:Fallback xmlns="">
            <p:pic>
              <p:nvPicPr>
                <p:cNvPr id="92" name="Ink 91">
                  <a:extLst>
                    <a:ext uri="{FF2B5EF4-FFF2-40B4-BE49-F238E27FC236}">
                      <a16:creationId xmlns:a16="http://schemas.microsoft.com/office/drawing/2014/main" id="{26EC7CF1-D5C1-4BC9-8211-9BF19B594707}"/>
                    </a:ext>
                  </a:extLst>
                </p:cNvPr>
                <p:cNvPicPr/>
                <p:nvPr/>
              </p:nvPicPr>
              <p:blipFill>
                <a:blip r:embed="rId166"/>
                <a:stretch>
                  <a:fillRect/>
                </a:stretch>
              </p:blipFill>
              <p:spPr>
                <a:xfrm>
                  <a:off x="2689997" y="4386227"/>
                  <a:ext cx="19440" cy="21600"/>
                </a:xfrm>
                <a:prstGeom prst="rect">
                  <a:avLst/>
                </a:prstGeom>
              </p:spPr>
            </p:pic>
          </mc:Fallback>
        </mc:AlternateContent>
        <mc:AlternateContent xmlns:mc="http://schemas.openxmlformats.org/markup-compatibility/2006" xmlns:p14="http://schemas.microsoft.com/office/powerpoint/2010/main">
          <mc:Choice Requires="p14">
            <p:contentPart p14:bwMode="auto" r:id="rId167">
              <p14:nvContentPartPr>
                <p14:cNvPr id="93" name="Ink 92">
                  <a:extLst>
                    <a:ext uri="{FF2B5EF4-FFF2-40B4-BE49-F238E27FC236}">
                      <a16:creationId xmlns:a16="http://schemas.microsoft.com/office/drawing/2014/main" id="{849AA273-4F7C-49B6-9C46-049BC1436AD3}"/>
                    </a:ext>
                  </a:extLst>
                </p14:cNvPr>
                <p14:cNvContentPartPr/>
                <p14:nvPr/>
              </p14:nvContentPartPr>
              <p14:xfrm>
                <a:off x="2720237" y="4535627"/>
                <a:ext cx="6480" cy="1080"/>
              </p14:xfrm>
            </p:contentPart>
          </mc:Choice>
          <mc:Fallback xmlns="">
            <p:pic>
              <p:nvPicPr>
                <p:cNvPr id="93" name="Ink 92">
                  <a:extLst>
                    <a:ext uri="{FF2B5EF4-FFF2-40B4-BE49-F238E27FC236}">
                      <a16:creationId xmlns:a16="http://schemas.microsoft.com/office/drawing/2014/main" id="{849AA273-4F7C-49B6-9C46-049BC1436AD3}"/>
                    </a:ext>
                  </a:extLst>
                </p:cNvPr>
                <p:cNvPicPr/>
                <p:nvPr/>
              </p:nvPicPr>
              <p:blipFill>
                <a:blip r:embed="rId168"/>
                <a:stretch>
                  <a:fillRect/>
                </a:stretch>
              </p:blipFill>
              <p:spPr>
                <a:xfrm>
                  <a:off x="2711237" y="4526987"/>
                  <a:ext cx="24120" cy="18720"/>
                </a:xfrm>
                <a:prstGeom prst="rect">
                  <a:avLst/>
                </a:prstGeom>
              </p:spPr>
            </p:pic>
          </mc:Fallback>
        </mc:AlternateContent>
      </p:grpSp>
      <p:pic>
        <p:nvPicPr>
          <p:cNvPr id="4" name="Picture 3">
            <a:extLst>
              <a:ext uri="{FF2B5EF4-FFF2-40B4-BE49-F238E27FC236}">
                <a16:creationId xmlns:a16="http://schemas.microsoft.com/office/drawing/2014/main" id="{25F93ACE-A62C-46AF-98DE-49E4F2C01805}"/>
              </a:ext>
            </a:extLst>
          </p:cNvPr>
          <p:cNvPicPr>
            <a:picLocks noChangeAspect="1"/>
          </p:cNvPicPr>
          <p:nvPr/>
        </p:nvPicPr>
        <p:blipFill>
          <a:blip r:embed="rId169"/>
          <a:stretch>
            <a:fillRect/>
          </a:stretch>
        </p:blipFill>
        <p:spPr>
          <a:xfrm>
            <a:off x="5715000" y="1"/>
            <a:ext cx="3428999" cy="2134869"/>
          </a:xfrm>
          <a:prstGeom prst="rect">
            <a:avLst/>
          </a:prstGeom>
        </p:spPr>
      </p:pic>
      <p:sp>
        <p:nvSpPr>
          <p:cNvPr id="5" name="TextBox 7">
            <a:extLst>
              <a:ext uri="{FF2B5EF4-FFF2-40B4-BE49-F238E27FC236}">
                <a16:creationId xmlns:a16="http://schemas.microsoft.com/office/drawing/2014/main" id="{1BF9EBEB-59B7-4EC3-BF09-D6D67EB1674C}"/>
              </a:ext>
            </a:extLst>
          </p:cNvPr>
          <p:cNvSpPr txBox="1">
            <a:spLocks noChangeArrowheads="1"/>
          </p:cNvSpPr>
          <p:nvPr/>
        </p:nvSpPr>
        <p:spPr bwMode="auto">
          <a:xfrm>
            <a:off x="1" y="-4763"/>
            <a:ext cx="5714999"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A man living in a Guatemalan refugee camp presents with a fever, an unremitting headache and a maculopapular cutaneous rash over his chest and back that spares his head, hands and feet. What is the likely diagnosis and cause?</a:t>
            </a:r>
          </a:p>
        </p:txBody>
      </p:sp>
      <p:sp>
        <p:nvSpPr>
          <p:cNvPr id="6" name="TextBox 5">
            <a:extLst>
              <a:ext uri="{FF2B5EF4-FFF2-40B4-BE49-F238E27FC236}">
                <a16:creationId xmlns:a16="http://schemas.microsoft.com/office/drawing/2014/main" id="{60AF7199-434C-4E9B-A0B4-24D9F2BF3D0C}"/>
              </a:ext>
            </a:extLst>
          </p:cNvPr>
          <p:cNvSpPr txBox="1">
            <a:spLocks noChangeArrowheads="1"/>
          </p:cNvSpPr>
          <p:nvPr/>
        </p:nvSpPr>
        <p:spPr bwMode="auto">
          <a:xfrm>
            <a:off x="2857500" y="1793234"/>
            <a:ext cx="295593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Epidemic typhus due to Rickettsia prowazekii</a:t>
            </a:r>
          </a:p>
        </p:txBody>
      </p:sp>
      <p:sp>
        <p:nvSpPr>
          <p:cNvPr id="7" name="TextBox 7">
            <a:extLst>
              <a:ext uri="{FF2B5EF4-FFF2-40B4-BE49-F238E27FC236}">
                <a16:creationId xmlns:a16="http://schemas.microsoft.com/office/drawing/2014/main" id="{23B61410-0137-407F-AFF7-3A0AF32A37FB}"/>
              </a:ext>
            </a:extLst>
          </p:cNvPr>
          <p:cNvSpPr txBox="1">
            <a:spLocks noChangeArrowheads="1"/>
          </p:cNvSpPr>
          <p:nvPr/>
        </p:nvSpPr>
        <p:spPr bwMode="auto">
          <a:xfrm>
            <a:off x="38100" y="2603575"/>
            <a:ext cx="90678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How does typhus spread? </a:t>
            </a:r>
          </a:p>
        </p:txBody>
      </p:sp>
      <p:sp>
        <p:nvSpPr>
          <p:cNvPr id="8" name="TextBox 7">
            <a:extLst>
              <a:ext uri="{FF2B5EF4-FFF2-40B4-BE49-F238E27FC236}">
                <a16:creationId xmlns:a16="http://schemas.microsoft.com/office/drawing/2014/main" id="{44A917D0-6B85-4A8D-B6F6-636EBE6C2A1D}"/>
              </a:ext>
            </a:extLst>
          </p:cNvPr>
          <p:cNvSpPr txBox="1">
            <a:spLocks noChangeArrowheads="1"/>
          </p:cNvSpPr>
          <p:nvPr/>
        </p:nvSpPr>
        <p:spPr bwMode="auto">
          <a:xfrm>
            <a:off x="4253824" y="2649253"/>
            <a:ext cx="477587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Human to human via body louse</a:t>
            </a:r>
          </a:p>
        </p:txBody>
      </p:sp>
      <p:sp>
        <p:nvSpPr>
          <p:cNvPr id="9" name="TextBox 7">
            <a:extLst>
              <a:ext uri="{FF2B5EF4-FFF2-40B4-BE49-F238E27FC236}">
                <a16:creationId xmlns:a16="http://schemas.microsoft.com/office/drawing/2014/main" id="{84B9496F-3208-49A0-B4BF-A56F8669DF95}"/>
              </a:ext>
            </a:extLst>
          </p:cNvPr>
          <p:cNvSpPr txBox="1">
            <a:spLocks noChangeArrowheads="1"/>
          </p:cNvSpPr>
          <p:nvPr/>
        </p:nvSpPr>
        <p:spPr bwMode="auto">
          <a:xfrm>
            <a:off x="38100" y="3082785"/>
            <a:ext cx="90678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R. prowazekii is obligate __________ because it can not make its own _____ and _____</a:t>
            </a:r>
          </a:p>
        </p:txBody>
      </p:sp>
      <p:sp>
        <p:nvSpPr>
          <p:cNvPr id="10" name="TextBox 9">
            <a:extLst>
              <a:ext uri="{FF2B5EF4-FFF2-40B4-BE49-F238E27FC236}">
                <a16:creationId xmlns:a16="http://schemas.microsoft.com/office/drawing/2014/main" id="{59239C33-A155-4315-BCE3-9C5978B253E5}"/>
              </a:ext>
            </a:extLst>
          </p:cNvPr>
          <p:cNvSpPr txBox="1">
            <a:spLocks noChangeArrowheads="1"/>
          </p:cNvSpPr>
          <p:nvPr/>
        </p:nvSpPr>
        <p:spPr bwMode="auto">
          <a:xfrm>
            <a:off x="3238500" y="3080140"/>
            <a:ext cx="1524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intracellular</a:t>
            </a:r>
          </a:p>
        </p:txBody>
      </p:sp>
      <p:sp>
        <p:nvSpPr>
          <p:cNvPr id="11" name="TextBox 10">
            <a:extLst>
              <a:ext uri="{FF2B5EF4-FFF2-40B4-BE49-F238E27FC236}">
                <a16:creationId xmlns:a16="http://schemas.microsoft.com/office/drawing/2014/main" id="{F486B6B7-67A5-4EB4-A664-FE46E15BCC63}"/>
              </a:ext>
            </a:extLst>
          </p:cNvPr>
          <p:cNvSpPr txBox="1">
            <a:spLocks noChangeArrowheads="1"/>
          </p:cNvSpPr>
          <p:nvPr/>
        </p:nvSpPr>
        <p:spPr bwMode="auto">
          <a:xfrm>
            <a:off x="76200" y="3407277"/>
            <a:ext cx="8763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NAD+</a:t>
            </a:r>
          </a:p>
        </p:txBody>
      </p:sp>
      <p:sp>
        <p:nvSpPr>
          <p:cNvPr id="12" name="TextBox 11">
            <a:extLst>
              <a:ext uri="{FF2B5EF4-FFF2-40B4-BE49-F238E27FC236}">
                <a16:creationId xmlns:a16="http://schemas.microsoft.com/office/drawing/2014/main" id="{93D1EAAA-B398-435B-97D1-EC81373FEC34}"/>
              </a:ext>
            </a:extLst>
          </p:cNvPr>
          <p:cNvSpPr txBox="1">
            <a:spLocks noChangeArrowheads="1"/>
          </p:cNvSpPr>
          <p:nvPr/>
        </p:nvSpPr>
        <p:spPr bwMode="auto">
          <a:xfrm>
            <a:off x="1502229" y="3437767"/>
            <a:ext cx="1066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CoA</a:t>
            </a:r>
          </a:p>
        </p:txBody>
      </p:sp>
      <p:sp>
        <p:nvSpPr>
          <p:cNvPr id="13" name="TextBox 7">
            <a:extLst>
              <a:ext uri="{FF2B5EF4-FFF2-40B4-BE49-F238E27FC236}">
                <a16:creationId xmlns:a16="http://schemas.microsoft.com/office/drawing/2014/main" id="{1E4BCB9B-FF41-41CA-A3D6-04CD8735BE58}"/>
              </a:ext>
            </a:extLst>
          </p:cNvPr>
          <p:cNvSpPr txBox="1">
            <a:spLocks noChangeArrowheads="1"/>
          </p:cNvSpPr>
          <p:nvPr/>
        </p:nvSpPr>
        <p:spPr bwMode="auto">
          <a:xfrm>
            <a:off x="76200" y="3885648"/>
            <a:ext cx="2362200"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Using the patient, depict the range of symptoms of epidemic typhus:</a:t>
            </a:r>
          </a:p>
        </p:txBody>
      </p:sp>
      <p:sp>
        <p:nvSpPr>
          <p:cNvPr id="73" name="TextBox 72">
            <a:extLst>
              <a:ext uri="{FF2B5EF4-FFF2-40B4-BE49-F238E27FC236}">
                <a16:creationId xmlns:a16="http://schemas.microsoft.com/office/drawing/2014/main" id="{5D491706-AA51-4000-803F-D2FADE156E85}"/>
              </a:ext>
            </a:extLst>
          </p:cNvPr>
          <p:cNvSpPr txBox="1">
            <a:spLocks noChangeArrowheads="1"/>
          </p:cNvSpPr>
          <p:nvPr/>
        </p:nvSpPr>
        <p:spPr bwMode="auto">
          <a:xfrm>
            <a:off x="3975683" y="3638322"/>
            <a:ext cx="3666088" cy="430887"/>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lgn="ctr">
              <a:spcBef>
                <a:spcPct val="0"/>
              </a:spcBef>
              <a:buFontTx/>
              <a:buNone/>
            </a:pPr>
            <a:r>
              <a:rPr lang="en-US" altLang="en-US" sz="2200" dirty="0">
                <a:latin typeface="Arial" panose="020B0604020202020204" pitchFamily="34" charset="0"/>
              </a:rPr>
              <a:t>Encephalitis, possible coma</a:t>
            </a:r>
          </a:p>
        </p:txBody>
      </p:sp>
      <p:cxnSp>
        <p:nvCxnSpPr>
          <p:cNvPr id="74" name="Straight Arrow Connector 106">
            <a:extLst>
              <a:ext uri="{FF2B5EF4-FFF2-40B4-BE49-F238E27FC236}">
                <a16:creationId xmlns:a16="http://schemas.microsoft.com/office/drawing/2014/main" id="{9E1692E6-CD78-4F2B-BC4A-024C3001661F}"/>
              </a:ext>
            </a:extLst>
          </p:cNvPr>
          <p:cNvCxnSpPr>
            <a:cxnSpLocks/>
            <a:stCxn id="73" idx="1"/>
          </p:cNvCxnSpPr>
          <p:nvPr/>
        </p:nvCxnSpPr>
        <p:spPr bwMode="auto">
          <a:xfrm flipH="1" flipV="1">
            <a:off x="3215065" y="3697863"/>
            <a:ext cx="760618" cy="155903"/>
          </a:xfrm>
          <a:prstGeom prst="straightConnector1">
            <a:avLst/>
          </a:prstGeom>
          <a:noFill/>
          <a:ln w="28575" algn="ctr">
            <a:solidFill>
              <a:srgbClr val="FF0000"/>
            </a:solidFill>
            <a:round/>
            <a:headEnd/>
            <a:tailEnd type="triangle" w="med" len="med"/>
          </a:ln>
          <a:extLst>
            <a:ext uri="{909E8E84-426E-40DD-AFC4-6F175D3DCCD1}">
              <a14:hiddenFill xmlns:a14="http://schemas.microsoft.com/office/drawing/2010/main">
                <a:noFill/>
              </a14:hiddenFill>
            </a:ext>
          </a:extLst>
        </p:spPr>
      </p:cxnSp>
      <p:sp>
        <p:nvSpPr>
          <p:cNvPr id="79" name="TextBox 78">
            <a:extLst>
              <a:ext uri="{FF2B5EF4-FFF2-40B4-BE49-F238E27FC236}">
                <a16:creationId xmlns:a16="http://schemas.microsoft.com/office/drawing/2014/main" id="{463F26C5-BE2B-4F88-B440-31FB83E454F7}"/>
              </a:ext>
            </a:extLst>
          </p:cNvPr>
          <p:cNvSpPr txBox="1">
            <a:spLocks noChangeArrowheads="1"/>
          </p:cNvSpPr>
          <p:nvPr/>
        </p:nvSpPr>
        <p:spPr bwMode="auto">
          <a:xfrm>
            <a:off x="4876800" y="4227281"/>
            <a:ext cx="1974030" cy="430887"/>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lgn="ctr">
              <a:spcBef>
                <a:spcPct val="0"/>
              </a:spcBef>
              <a:buFontTx/>
              <a:buNone/>
            </a:pPr>
            <a:r>
              <a:rPr lang="en-US" altLang="en-US" sz="2200" dirty="0">
                <a:latin typeface="Arial" panose="020B0604020202020204" pitchFamily="34" charset="0"/>
              </a:rPr>
              <a:t>pneumonia</a:t>
            </a:r>
          </a:p>
        </p:txBody>
      </p:sp>
      <p:cxnSp>
        <p:nvCxnSpPr>
          <p:cNvPr id="80" name="Straight Arrow Connector 106">
            <a:extLst>
              <a:ext uri="{FF2B5EF4-FFF2-40B4-BE49-F238E27FC236}">
                <a16:creationId xmlns:a16="http://schemas.microsoft.com/office/drawing/2014/main" id="{5063228D-A4C3-4B86-BD83-3849821AAC8C}"/>
              </a:ext>
            </a:extLst>
          </p:cNvPr>
          <p:cNvCxnSpPr>
            <a:cxnSpLocks/>
            <a:stCxn id="79" idx="1"/>
          </p:cNvCxnSpPr>
          <p:nvPr/>
        </p:nvCxnSpPr>
        <p:spPr bwMode="auto">
          <a:xfrm flipH="1" flipV="1">
            <a:off x="3304484" y="4337666"/>
            <a:ext cx="1572316" cy="105059"/>
          </a:xfrm>
          <a:prstGeom prst="straightConnector1">
            <a:avLst/>
          </a:prstGeom>
          <a:noFill/>
          <a:ln w="28575" algn="ctr">
            <a:solidFill>
              <a:srgbClr val="FF0000"/>
            </a:solidFill>
            <a:round/>
            <a:headEnd/>
            <a:tailEnd type="triangle" w="med" len="med"/>
          </a:ln>
          <a:extLst>
            <a:ext uri="{909E8E84-426E-40DD-AFC4-6F175D3DCCD1}">
              <a14:hiddenFill xmlns:a14="http://schemas.microsoft.com/office/drawing/2010/main">
                <a:noFill/>
              </a14:hiddenFill>
            </a:ext>
          </a:extLst>
        </p:spPr>
      </p:cxnSp>
      <p:sp>
        <p:nvSpPr>
          <p:cNvPr id="83" name="TextBox 82">
            <a:extLst>
              <a:ext uri="{FF2B5EF4-FFF2-40B4-BE49-F238E27FC236}">
                <a16:creationId xmlns:a16="http://schemas.microsoft.com/office/drawing/2014/main" id="{6B15B1FD-D9A8-42AC-AA95-E8CCD79DE127}"/>
              </a:ext>
            </a:extLst>
          </p:cNvPr>
          <p:cNvSpPr txBox="1">
            <a:spLocks noChangeArrowheads="1"/>
          </p:cNvSpPr>
          <p:nvPr/>
        </p:nvSpPr>
        <p:spPr bwMode="auto">
          <a:xfrm>
            <a:off x="4000500" y="4809205"/>
            <a:ext cx="5105400" cy="769441"/>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lgn="ctr">
              <a:spcBef>
                <a:spcPct val="0"/>
              </a:spcBef>
              <a:buFontTx/>
              <a:buNone/>
            </a:pPr>
            <a:r>
              <a:rPr lang="en-US" altLang="en-US" sz="2200" dirty="0" err="1">
                <a:latin typeface="Arial" panose="020B0604020202020204" pitchFamily="34" charset="0"/>
              </a:rPr>
              <a:t>Vasculitic</a:t>
            </a:r>
            <a:r>
              <a:rPr lang="en-US" altLang="en-US" sz="2200" dirty="0">
                <a:latin typeface="Arial" panose="020B0604020202020204" pitchFamily="34" charset="0"/>
              </a:rPr>
              <a:t> rash – starts central, spreads outward, spares palms and soles</a:t>
            </a:r>
          </a:p>
        </p:txBody>
      </p:sp>
      <p:cxnSp>
        <p:nvCxnSpPr>
          <p:cNvPr id="84" name="Straight Arrow Connector 106">
            <a:extLst>
              <a:ext uri="{FF2B5EF4-FFF2-40B4-BE49-F238E27FC236}">
                <a16:creationId xmlns:a16="http://schemas.microsoft.com/office/drawing/2014/main" id="{6738FF97-5044-4BF6-A009-A9E9DD53080E}"/>
              </a:ext>
            </a:extLst>
          </p:cNvPr>
          <p:cNvCxnSpPr>
            <a:cxnSpLocks/>
            <a:stCxn id="83" idx="1"/>
          </p:cNvCxnSpPr>
          <p:nvPr/>
        </p:nvCxnSpPr>
        <p:spPr bwMode="auto">
          <a:xfrm flipH="1" flipV="1">
            <a:off x="3057996" y="4727753"/>
            <a:ext cx="942504" cy="466173"/>
          </a:xfrm>
          <a:prstGeom prst="straightConnector1">
            <a:avLst/>
          </a:prstGeom>
          <a:noFill/>
          <a:ln w="28575" algn="ctr">
            <a:solidFill>
              <a:srgbClr val="FF0000"/>
            </a:solidFill>
            <a:round/>
            <a:headEnd/>
            <a:tailEnd type="triangle" w="med" len="med"/>
          </a:ln>
          <a:extLst>
            <a:ext uri="{909E8E84-426E-40DD-AFC4-6F175D3DCCD1}">
              <a14:hiddenFill xmlns:a14="http://schemas.microsoft.com/office/drawing/2010/main">
                <a:noFill/>
              </a14:hiddenFill>
            </a:ext>
          </a:extLst>
        </p:spPr>
      </p:cxnSp>
      <p:sp>
        <p:nvSpPr>
          <p:cNvPr id="89" name="TextBox 7">
            <a:extLst>
              <a:ext uri="{FF2B5EF4-FFF2-40B4-BE49-F238E27FC236}">
                <a16:creationId xmlns:a16="http://schemas.microsoft.com/office/drawing/2014/main" id="{B953EFBB-52B4-4FE1-AB9C-7125900C3F38}"/>
              </a:ext>
            </a:extLst>
          </p:cNvPr>
          <p:cNvSpPr txBox="1">
            <a:spLocks noChangeArrowheads="1"/>
          </p:cNvSpPr>
          <p:nvPr/>
        </p:nvSpPr>
        <p:spPr bwMode="auto">
          <a:xfrm>
            <a:off x="76200" y="5739056"/>
            <a:ext cx="90678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antibiotic could be used to treat this patient?</a:t>
            </a:r>
          </a:p>
        </p:txBody>
      </p:sp>
      <p:sp>
        <p:nvSpPr>
          <p:cNvPr id="90" name="TextBox 89">
            <a:extLst>
              <a:ext uri="{FF2B5EF4-FFF2-40B4-BE49-F238E27FC236}">
                <a16:creationId xmlns:a16="http://schemas.microsoft.com/office/drawing/2014/main" id="{A2C4E68C-78DC-44FD-BD87-CFA00A980CC9}"/>
              </a:ext>
            </a:extLst>
          </p:cNvPr>
          <p:cNvSpPr txBox="1">
            <a:spLocks noChangeArrowheads="1"/>
          </p:cNvSpPr>
          <p:nvPr/>
        </p:nvSpPr>
        <p:spPr bwMode="auto">
          <a:xfrm>
            <a:off x="3722914" y="6133670"/>
            <a:ext cx="17743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Doxycycline</a:t>
            </a:r>
          </a:p>
        </p:txBody>
      </p:sp>
    </p:spTree>
    <p:extLst>
      <p:ext uri="{BB962C8B-B14F-4D97-AF65-F5344CB8AC3E}">
        <p14:creationId xmlns:p14="http://schemas.microsoft.com/office/powerpoint/2010/main" val="1405023322"/>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childTnLst>
                                </p:cTn>
                              </p:par>
                            </p:childTnLst>
                          </p:cTn>
                        </p:par>
                        <p:par>
                          <p:cTn id="8" fill="hold">
                            <p:stCondLst>
                              <p:cond delay="750"/>
                            </p:stCondLst>
                            <p:childTnLst>
                              <p:par>
                                <p:cTn id="9" presetID="10" presetClass="entr" presetSubtype="0" fill="hold" grpId="0" nodeType="afterEffect">
                                  <p:stCondLst>
                                    <p:cond delay="5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75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750"/>
                                        <p:tgtEl>
                                          <p:spTgt spid="8"/>
                                        </p:tgtEl>
                                      </p:cBhvr>
                                    </p:animEffect>
                                  </p:childTnLst>
                                </p:cTn>
                              </p:par>
                            </p:childTnLst>
                          </p:cTn>
                        </p:par>
                        <p:par>
                          <p:cTn id="17" fill="hold">
                            <p:stCondLst>
                              <p:cond delay="750"/>
                            </p:stCondLst>
                            <p:childTnLst>
                              <p:par>
                                <p:cTn id="18" presetID="10" presetClass="entr" presetSubtype="0" fill="hold" grpId="0" nodeType="afterEffect">
                                  <p:stCondLst>
                                    <p:cond delay="50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750"/>
                                        <p:tgtEl>
                                          <p:spTgt spid="9"/>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750"/>
                                        <p:tgtEl>
                                          <p:spTgt spid="10"/>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750"/>
                                        <p:tgtEl>
                                          <p:spTgt spid="1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fade">
                                      <p:cBhvr>
                                        <p:cTn id="35" dur="750"/>
                                        <p:tgtEl>
                                          <p:spTgt spid="12"/>
                                        </p:tgtEl>
                                      </p:cBhvr>
                                    </p:animEffect>
                                  </p:childTnLst>
                                </p:cTn>
                              </p:par>
                            </p:childTnLst>
                          </p:cTn>
                        </p:par>
                        <p:par>
                          <p:cTn id="36" fill="hold">
                            <p:stCondLst>
                              <p:cond delay="750"/>
                            </p:stCondLst>
                            <p:childTnLst>
                              <p:par>
                                <p:cTn id="37" presetID="10" presetClass="entr" presetSubtype="0" fill="hold" grpId="0" nodeType="afterEffect">
                                  <p:stCondLst>
                                    <p:cond delay="500"/>
                                  </p:stCondLst>
                                  <p:childTnLst>
                                    <p:set>
                                      <p:cBhvr>
                                        <p:cTn id="38" dur="1" fill="hold">
                                          <p:stCondLst>
                                            <p:cond delay="0"/>
                                          </p:stCondLst>
                                        </p:cTn>
                                        <p:tgtEl>
                                          <p:spTgt spid="13"/>
                                        </p:tgtEl>
                                        <p:attrNameLst>
                                          <p:attrName>style.visibility</p:attrName>
                                        </p:attrNameLst>
                                      </p:cBhvr>
                                      <p:to>
                                        <p:strVal val="visible"/>
                                      </p:to>
                                    </p:set>
                                    <p:animEffect transition="in" filter="fade">
                                      <p:cBhvr>
                                        <p:cTn id="39" dur="750"/>
                                        <p:tgtEl>
                                          <p:spTgt spid="13"/>
                                        </p:tgtEl>
                                      </p:cBhvr>
                                    </p:animEffect>
                                  </p:childTnLst>
                                </p:cTn>
                              </p:par>
                              <p:par>
                                <p:cTn id="40" presetID="10" presetClass="entr" presetSubtype="0" fill="hold" nodeType="withEffect">
                                  <p:stCondLst>
                                    <p:cond delay="500"/>
                                  </p:stCondLst>
                                  <p:childTnLst>
                                    <p:set>
                                      <p:cBhvr>
                                        <p:cTn id="41" dur="1" fill="hold">
                                          <p:stCondLst>
                                            <p:cond delay="0"/>
                                          </p:stCondLst>
                                        </p:cTn>
                                        <p:tgtEl>
                                          <p:spTgt spid="96"/>
                                        </p:tgtEl>
                                        <p:attrNameLst>
                                          <p:attrName>style.visibility</p:attrName>
                                        </p:attrNameLst>
                                      </p:cBhvr>
                                      <p:to>
                                        <p:strVal val="visible"/>
                                      </p:to>
                                    </p:set>
                                    <p:animEffect transition="in" filter="fade">
                                      <p:cBhvr>
                                        <p:cTn id="42" dur="750"/>
                                        <p:tgtEl>
                                          <p:spTgt spid="9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73"/>
                                        </p:tgtEl>
                                        <p:attrNameLst>
                                          <p:attrName>style.visibility</p:attrName>
                                        </p:attrNameLst>
                                      </p:cBhvr>
                                      <p:to>
                                        <p:strVal val="visible"/>
                                      </p:to>
                                    </p:set>
                                    <p:animEffect transition="in" filter="fade">
                                      <p:cBhvr>
                                        <p:cTn id="47" dur="750"/>
                                        <p:tgtEl>
                                          <p:spTgt spid="73"/>
                                        </p:tgtEl>
                                      </p:cBhvr>
                                    </p:animEffect>
                                  </p:childTnLst>
                                </p:cTn>
                              </p:par>
                              <p:par>
                                <p:cTn id="48" presetID="10" presetClass="entr" presetSubtype="0" fill="hold" nodeType="withEffect">
                                  <p:stCondLst>
                                    <p:cond delay="0"/>
                                  </p:stCondLst>
                                  <p:childTnLst>
                                    <p:set>
                                      <p:cBhvr>
                                        <p:cTn id="49" dur="1" fill="hold">
                                          <p:stCondLst>
                                            <p:cond delay="0"/>
                                          </p:stCondLst>
                                        </p:cTn>
                                        <p:tgtEl>
                                          <p:spTgt spid="74"/>
                                        </p:tgtEl>
                                        <p:attrNameLst>
                                          <p:attrName>style.visibility</p:attrName>
                                        </p:attrNameLst>
                                      </p:cBhvr>
                                      <p:to>
                                        <p:strVal val="visible"/>
                                      </p:to>
                                    </p:set>
                                    <p:animEffect transition="in" filter="fade">
                                      <p:cBhvr>
                                        <p:cTn id="50" dur="750"/>
                                        <p:tgtEl>
                                          <p:spTgt spid="74"/>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79"/>
                                        </p:tgtEl>
                                        <p:attrNameLst>
                                          <p:attrName>style.visibility</p:attrName>
                                        </p:attrNameLst>
                                      </p:cBhvr>
                                      <p:to>
                                        <p:strVal val="visible"/>
                                      </p:to>
                                    </p:set>
                                    <p:animEffect transition="in" filter="fade">
                                      <p:cBhvr>
                                        <p:cTn id="55" dur="750"/>
                                        <p:tgtEl>
                                          <p:spTgt spid="79"/>
                                        </p:tgtEl>
                                      </p:cBhvr>
                                    </p:animEffect>
                                  </p:childTnLst>
                                </p:cTn>
                              </p:par>
                              <p:par>
                                <p:cTn id="56" presetID="10" presetClass="entr" presetSubtype="0" fill="hold" nodeType="withEffect">
                                  <p:stCondLst>
                                    <p:cond delay="0"/>
                                  </p:stCondLst>
                                  <p:childTnLst>
                                    <p:set>
                                      <p:cBhvr>
                                        <p:cTn id="57" dur="1" fill="hold">
                                          <p:stCondLst>
                                            <p:cond delay="0"/>
                                          </p:stCondLst>
                                        </p:cTn>
                                        <p:tgtEl>
                                          <p:spTgt spid="80"/>
                                        </p:tgtEl>
                                        <p:attrNameLst>
                                          <p:attrName>style.visibility</p:attrName>
                                        </p:attrNameLst>
                                      </p:cBhvr>
                                      <p:to>
                                        <p:strVal val="visible"/>
                                      </p:to>
                                    </p:set>
                                    <p:animEffect transition="in" filter="fade">
                                      <p:cBhvr>
                                        <p:cTn id="58" dur="750"/>
                                        <p:tgtEl>
                                          <p:spTgt spid="80"/>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grpId="0" nodeType="clickEffect">
                                  <p:stCondLst>
                                    <p:cond delay="0"/>
                                  </p:stCondLst>
                                  <p:childTnLst>
                                    <p:set>
                                      <p:cBhvr>
                                        <p:cTn id="62" dur="1" fill="hold">
                                          <p:stCondLst>
                                            <p:cond delay="0"/>
                                          </p:stCondLst>
                                        </p:cTn>
                                        <p:tgtEl>
                                          <p:spTgt spid="83"/>
                                        </p:tgtEl>
                                        <p:attrNameLst>
                                          <p:attrName>style.visibility</p:attrName>
                                        </p:attrNameLst>
                                      </p:cBhvr>
                                      <p:to>
                                        <p:strVal val="visible"/>
                                      </p:to>
                                    </p:set>
                                    <p:animEffect transition="in" filter="fade">
                                      <p:cBhvr>
                                        <p:cTn id="63" dur="750"/>
                                        <p:tgtEl>
                                          <p:spTgt spid="83"/>
                                        </p:tgtEl>
                                      </p:cBhvr>
                                    </p:animEffect>
                                  </p:childTnLst>
                                </p:cTn>
                              </p:par>
                              <p:par>
                                <p:cTn id="64" presetID="10" presetClass="entr" presetSubtype="0" fill="hold" nodeType="withEffect">
                                  <p:stCondLst>
                                    <p:cond delay="0"/>
                                  </p:stCondLst>
                                  <p:childTnLst>
                                    <p:set>
                                      <p:cBhvr>
                                        <p:cTn id="65" dur="1" fill="hold">
                                          <p:stCondLst>
                                            <p:cond delay="0"/>
                                          </p:stCondLst>
                                        </p:cTn>
                                        <p:tgtEl>
                                          <p:spTgt spid="84"/>
                                        </p:tgtEl>
                                        <p:attrNameLst>
                                          <p:attrName>style.visibility</p:attrName>
                                        </p:attrNameLst>
                                      </p:cBhvr>
                                      <p:to>
                                        <p:strVal val="visible"/>
                                      </p:to>
                                    </p:set>
                                    <p:animEffect transition="in" filter="fade">
                                      <p:cBhvr>
                                        <p:cTn id="66" dur="750"/>
                                        <p:tgtEl>
                                          <p:spTgt spid="84"/>
                                        </p:tgtEl>
                                      </p:cBhvr>
                                    </p:animEffect>
                                  </p:childTnLst>
                                </p:cTn>
                              </p:par>
                            </p:childTnLst>
                          </p:cTn>
                        </p:par>
                        <p:par>
                          <p:cTn id="67" fill="hold">
                            <p:stCondLst>
                              <p:cond delay="750"/>
                            </p:stCondLst>
                            <p:childTnLst>
                              <p:par>
                                <p:cTn id="68" presetID="10" presetClass="entr" presetSubtype="0" fill="hold" grpId="0" nodeType="afterEffect">
                                  <p:stCondLst>
                                    <p:cond delay="500"/>
                                  </p:stCondLst>
                                  <p:childTnLst>
                                    <p:set>
                                      <p:cBhvr>
                                        <p:cTn id="69" dur="1" fill="hold">
                                          <p:stCondLst>
                                            <p:cond delay="0"/>
                                          </p:stCondLst>
                                        </p:cTn>
                                        <p:tgtEl>
                                          <p:spTgt spid="89"/>
                                        </p:tgtEl>
                                        <p:attrNameLst>
                                          <p:attrName>style.visibility</p:attrName>
                                        </p:attrNameLst>
                                      </p:cBhvr>
                                      <p:to>
                                        <p:strVal val="visible"/>
                                      </p:to>
                                    </p:set>
                                    <p:animEffect transition="in" filter="fade">
                                      <p:cBhvr>
                                        <p:cTn id="70" dur="750"/>
                                        <p:tgtEl>
                                          <p:spTgt spid="89"/>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grpId="0" nodeType="clickEffect">
                                  <p:stCondLst>
                                    <p:cond delay="0"/>
                                  </p:stCondLst>
                                  <p:childTnLst>
                                    <p:set>
                                      <p:cBhvr>
                                        <p:cTn id="74" dur="1" fill="hold">
                                          <p:stCondLst>
                                            <p:cond delay="0"/>
                                          </p:stCondLst>
                                        </p:cTn>
                                        <p:tgtEl>
                                          <p:spTgt spid="90"/>
                                        </p:tgtEl>
                                        <p:attrNameLst>
                                          <p:attrName>style.visibility</p:attrName>
                                        </p:attrNameLst>
                                      </p:cBhvr>
                                      <p:to>
                                        <p:strVal val="visible"/>
                                      </p:to>
                                    </p:set>
                                    <p:animEffect transition="in" filter="fade">
                                      <p:cBhvr>
                                        <p:cTn id="75" dur="750"/>
                                        <p:tgtEl>
                                          <p:spTgt spid="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1" grpId="0"/>
      <p:bldP spid="12" grpId="0"/>
      <p:bldP spid="13" grpId="0"/>
      <p:bldP spid="73" grpId="0" animBg="1"/>
      <p:bldP spid="79" grpId="0" animBg="1"/>
      <p:bldP spid="83" grpId="0" animBg="1"/>
      <p:bldP spid="89" grpId="0"/>
      <p:bldP spid="9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Box 7">
            <a:extLst>
              <a:ext uri="{FF2B5EF4-FFF2-40B4-BE49-F238E27FC236}">
                <a16:creationId xmlns:a16="http://schemas.microsoft.com/office/drawing/2014/main" id="{2C8B35E8-8F77-4D25-904D-C746377187E6}"/>
              </a:ext>
            </a:extLst>
          </p:cNvPr>
          <p:cNvSpPr txBox="1">
            <a:spLocks noChangeArrowheads="1"/>
          </p:cNvSpPr>
          <p:nvPr/>
        </p:nvSpPr>
        <p:spPr bwMode="auto">
          <a:xfrm>
            <a:off x="114300" y="5878061"/>
            <a:ext cx="90678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antibiotic should be used to treat RMSF?</a:t>
            </a:r>
          </a:p>
        </p:txBody>
      </p:sp>
      <p:sp>
        <p:nvSpPr>
          <p:cNvPr id="4" name="TextBox 7">
            <a:extLst>
              <a:ext uri="{FF2B5EF4-FFF2-40B4-BE49-F238E27FC236}">
                <a16:creationId xmlns:a16="http://schemas.microsoft.com/office/drawing/2014/main" id="{FE02837D-B746-4DB6-AEFC-0313DEDA5293}"/>
              </a:ext>
            </a:extLst>
          </p:cNvPr>
          <p:cNvSpPr txBox="1">
            <a:spLocks noChangeArrowheads="1"/>
          </p:cNvSpPr>
          <p:nvPr/>
        </p:nvSpPr>
        <p:spPr bwMode="auto">
          <a:xfrm>
            <a:off x="76201" y="76200"/>
            <a:ext cx="6019800" cy="17851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A few days after a hiking trip in North Carolina, a young man presents to the hospital with headache, high fever, and now a macular rash at the ankles that has spread centrally and to his soles. What is the diagnosis? </a:t>
            </a:r>
          </a:p>
        </p:txBody>
      </p:sp>
      <p:pic>
        <p:nvPicPr>
          <p:cNvPr id="5" name="Picture 4">
            <a:extLst>
              <a:ext uri="{FF2B5EF4-FFF2-40B4-BE49-F238E27FC236}">
                <a16:creationId xmlns:a16="http://schemas.microsoft.com/office/drawing/2014/main" id="{C424022E-A98D-4D90-A842-E305DAE3420F}"/>
              </a:ext>
            </a:extLst>
          </p:cNvPr>
          <p:cNvPicPr>
            <a:picLocks noChangeAspect="1"/>
          </p:cNvPicPr>
          <p:nvPr/>
        </p:nvPicPr>
        <p:blipFill>
          <a:blip r:embed="rId3"/>
          <a:stretch>
            <a:fillRect/>
          </a:stretch>
        </p:blipFill>
        <p:spPr>
          <a:xfrm>
            <a:off x="6013330" y="1"/>
            <a:ext cx="3130670" cy="2087113"/>
          </a:xfrm>
          <a:prstGeom prst="rect">
            <a:avLst/>
          </a:prstGeom>
        </p:spPr>
      </p:pic>
      <p:sp>
        <p:nvSpPr>
          <p:cNvPr id="6" name="TextBox 5">
            <a:extLst>
              <a:ext uri="{FF2B5EF4-FFF2-40B4-BE49-F238E27FC236}">
                <a16:creationId xmlns:a16="http://schemas.microsoft.com/office/drawing/2014/main" id="{10A0752F-E66D-4553-ABAC-C26DD96CDAB0}"/>
              </a:ext>
            </a:extLst>
          </p:cNvPr>
          <p:cNvSpPr txBox="1">
            <a:spLocks noChangeArrowheads="1"/>
          </p:cNvSpPr>
          <p:nvPr/>
        </p:nvSpPr>
        <p:spPr bwMode="auto">
          <a:xfrm>
            <a:off x="892627" y="1765762"/>
            <a:ext cx="455567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Rocky Mountain spotted fever (RMSF)</a:t>
            </a:r>
          </a:p>
        </p:txBody>
      </p:sp>
      <p:pic>
        <p:nvPicPr>
          <p:cNvPr id="8" name="Picture 7">
            <a:extLst>
              <a:ext uri="{FF2B5EF4-FFF2-40B4-BE49-F238E27FC236}">
                <a16:creationId xmlns:a16="http://schemas.microsoft.com/office/drawing/2014/main" id="{8BB35F40-1CD8-4EA0-BA6A-082C5F642C7F}"/>
              </a:ext>
            </a:extLst>
          </p:cNvPr>
          <p:cNvPicPr>
            <a:picLocks noChangeAspect="1"/>
          </p:cNvPicPr>
          <p:nvPr/>
        </p:nvPicPr>
        <p:blipFill>
          <a:blip r:embed="rId4"/>
          <a:stretch>
            <a:fillRect/>
          </a:stretch>
        </p:blipFill>
        <p:spPr>
          <a:xfrm>
            <a:off x="1" y="2286001"/>
            <a:ext cx="1600199" cy="1443993"/>
          </a:xfrm>
          <a:prstGeom prst="rect">
            <a:avLst/>
          </a:prstGeom>
        </p:spPr>
      </p:pic>
      <p:sp>
        <p:nvSpPr>
          <p:cNvPr id="9" name="TextBox 7">
            <a:extLst>
              <a:ext uri="{FF2B5EF4-FFF2-40B4-BE49-F238E27FC236}">
                <a16:creationId xmlns:a16="http://schemas.microsoft.com/office/drawing/2014/main" id="{69009893-04F9-485F-B2AB-66205230D332}"/>
              </a:ext>
            </a:extLst>
          </p:cNvPr>
          <p:cNvSpPr txBox="1">
            <a:spLocks noChangeArrowheads="1"/>
          </p:cNvSpPr>
          <p:nvPr/>
        </p:nvSpPr>
        <p:spPr bwMode="auto">
          <a:xfrm>
            <a:off x="1752600" y="2184207"/>
            <a:ext cx="73913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The tick shown was recovered from the patient. What type of tick is this?</a:t>
            </a:r>
          </a:p>
        </p:txBody>
      </p:sp>
      <p:sp>
        <p:nvSpPr>
          <p:cNvPr id="10" name="TextBox 9">
            <a:extLst>
              <a:ext uri="{FF2B5EF4-FFF2-40B4-BE49-F238E27FC236}">
                <a16:creationId xmlns:a16="http://schemas.microsoft.com/office/drawing/2014/main" id="{A7E90E1B-9A9D-458A-A9D4-BB6AC4E95EEE}"/>
              </a:ext>
            </a:extLst>
          </p:cNvPr>
          <p:cNvSpPr txBox="1">
            <a:spLocks noChangeArrowheads="1"/>
          </p:cNvSpPr>
          <p:nvPr/>
        </p:nvSpPr>
        <p:spPr bwMode="auto">
          <a:xfrm>
            <a:off x="4038600" y="2574167"/>
            <a:ext cx="4191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err="1">
                <a:latin typeface="Arial" panose="020B0604020202020204" pitchFamily="34" charset="0"/>
              </a:rPr>
              <a:t>Dermacentor</a:t>
            </a:r>
            <a:r>
              <a:rPr lang="en-US" altLang="en-US" sz="2000" dirty="0">
                <a:latin typeface="Arial" panose="020B0604020202020204" pitchFamily="34" charset="0"/>
              </a:rPr>
              <a:t> – American dog tick</a:t>
            </a:r>
          </a:p>
        </p:txBody>
      </p:sp>
      <p:sp>
        <p:nvSpPr>
          <p:cNvPr id="11" name="TextBox 7">
            <a:extLst>
              <a:ext uri="{FF2B5EF4-FFF2-40B4-BE49-F238E27FC236}">
                <a16:creationId xmlns:a16="http://schemas.microsoft.com/office/drawing/2014/main" id="{43179DEF-24C1-4528-9C30-C84CF99C9825}"/>
              </a:ext>
            </a:extLst>
          </p:cNvPr>
          <p:cNvSpPr txBox="1">
            <a:spLocks noChangeArrowheads="1"/>
          </p:cNvSpPr>
          <p:nvPr/>
        </p:nvSpPr>
        <p:spPr bwMode="auto">
          <a:xfrm>
            <a:off x="1758045" y="2979516"/>
            <a:ext cx="7391399"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What bug does it transmit to cause RMSF?</a:t>
            </a:r>
          </a:p>
        </p:txBody>
      </p:sp>
      <p:sp>
        <p:nvSpPr>
          <p:cNvPr id="12" name="TextBox 11">
            <a:extLst>
              <a:ext uri="{FF2B5EF4-FFF2-40B4-BE49-F238E27FC236}">
                <a16:creationId xmlns:a16="http://schemas.microsoft.com/office/drawing/2014/main" id="{51246317-F6F1-4CF5-AEC4-616A47C483FA}"/>
              </a:ext>
            </a:extLst>
          </p:cNvPr>
          <p:cNvSpPr txBox="1">
            <a:spLocks noChangeArrowheads="1"/>
          </p:cNvSpPr>
          <p:nvPr/>
        </p:nvSpPr>
        <p:spPr bwMode="auto">
          <a:xfrm>
            <a:off x="4566555" y="3392759"/>
            <a:ext cx="28194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Rickettsia </a:t>
            </a:r>
            <a:r>
              <a:rPr lang="en-US" altLang="en-US" sz="2000" dirty="0" err="1">
                <a:latin typeface="Arial" panose="020B0604020202020204" pitchFamily="34" charset="0"/>
              </a:rPr>
              <a:t>rickettsii</a:t>
            </a:r>
            <a:endParaRPr lang="en-US" altLang="en-US" sz="2000" dirty="0">
              <a:latin typeface="Arial" panose="020B0604020202020204" pitchFamily="34" charset="0"/>
            </a:endParaRPr>
          </a:p>
        </p:txBody>
      </p:sp>
      <p:sp>
        <p:nvSpPr>
          <p:cNvPr id="13" name="TextBox 7">
            <a:extLst>
              <a:ext uri="{FF2B5EF4-FFF2-40B4-BE49-F238E27FC236}">
                <a16:creationId xmlns:a16="http://schemas.microsoft.com/office/drawing/2014/main" id="{062EB4F3-397C-47BD-B608-4FE79F257223}"/>
              </a:ext>
            </a:extLst>
          </p:cNvPr>
          <p:cNvSpPr txBox="1">
            <a:spLocks noChangeArrowheads="1"/>
          </p:cNvSpPr>
          <p:nvPr/>
        </p:nvSpPr>
        <p:spPr bwMode="auto">
          <a:xfrm>
            <a:off x="76201" y="3888702"/>
            <a:ext cx="8991599"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Rickettsia spp. cause _________ due to colonization of endothelial cells, leading to a petechial rash in severe disease</a:t>
            </a:r>
          </a:p>
        </p:txBody>
      </p:sp>
      <p:sp>
        <p:nvSpPr>
          <p:cNvPr id="15" name="TextBox 14">
            <a:extLst>
              <a:ext uri="{FF2B5EF4-FFF2-40B4-BE49-F238E27FC236}">
                <a16:creationId xmlns:a16="http://schemas.microsoft.com/office/drawing/2014/main" id="{D1B5D19F-F1ED-4AFF-8F54-11F8E97EFA5F}"/>
              </a:ext>
            </a:extLst>
          </p:cNvPr>
          <p:cNvSpPr txBox="1">
            <a:spLocks noChangeArrowheads="1"/>
          </p:cNvSpPr>
          <p:nvPr/>
        </p:nvSpPr>
        <p:spPr bwMode="auto">
          <a:xfrm>
            <a:off x="2971800" y="3889485"/>
            <a:ext cx="1371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vasculitis</a:t>
            </a:r>
          </a:p>
        </p:txBody>
      </p:sp>
      <p:sp>
        <p:nvSpPr>
          <p:cNvPr id="20" name="TextBox 7">
            <a:extLst>
              <a:ext uri="{FF2B5EF4-FFF2-40B4-BE49-F238E27FC236}">
                <a16:creationId xmlns:a16="http://schemas.microsoft.com/office/drawing/2014/main" id="{BCC8B573-AB67-4A7B-B9D4-A3E08902E34C}"/>
              </a:ext>
            </a:extLst>
          </p:cNvPr>
          <p:cNvSpPr txBox="1">
            <a:spLocks noChangeArrowheads="1"/>
          </p:cNvSpPr>
          <p:nvPr/>
        </p:nvSpPr>
        <p:spPr bwMode="auto">
          <a:xfrm>
            <a:off x="76200" y="4641359"/>
            <a:ext cx="90678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R. </a:t>
            </a:r>
            <a:r>
              <a:rPr lang="en-US" altLang="en-US" sz="2200" dirty="0" err="1">
                <a:solidFill>
                  <a:srgbClr val="FFC000"/>
                </a:solidFill>
                <a:latin typeface="Arial" panose="020B0604020202020204" pitchFamily="34" charset="0"/>
              </a:rPr>
              <a:t>rickettsii</a:t>
            </a:r>
            <a:r>
              <a:rPr lang="en-US" altLang="en-US" sz="2200" dirty="0">
                <a:solidFill>
                  <a:srgbClr val="FFC000"/>
                </a:solidFill>
                <a:latin typeface="Arial" panose="020B0604020202020204" pitchFamily="34" charset="0"/>
              </a:rPr>
              <a:t> is obligate __________ because it can not make its own _____ and _____</a:t>
            </a:r>
          </a:p>
        </p:txBody>
      </p:sp>
      <p:sp>
        <p:nvSpPr>
          <p:cNvPr id="21" name="TextBox 20">
            <a:extLst>
              <a:ext uri="{FF2B5EF4-FFF2-40B4-BE49-F238E27FC236}">
                <a16:creationId xmlns:a16="http://schemas.microsoft.com/office/drawing/2014/main" id="{AF5CFD01-C850-4418-B8DD-5BA86B59FA4E}"/>
              </a:ext>
            </a:extLst>
          </p:cNvPr>
          <p:cNvSpPr txBox="1">
            <a:spLocks noChangeArrowheads="1"/>
          </p:cNvSpPr>
          <p:nvPr/>
        </p:nvSpPr>
        <p:spPr bwMode="auto">
          <a:xfrm>
            <a:off x="2971800" y="4638395"/>
            <a:ext cx="1524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intracellular</a:t>
            </a:r>
          </a:p>
        </p:txBody>
      </p:sp>
      <p:sp>
        <p:nvSpPr>
          <p:cNvPr id="22" name="TextBox 21">
            <a:extLst>
              <a:ext uri="{FF2B5EF4-FFF2-40B4-BE49-F238E27FC236}">
                <a16:creationId xmlns:a16="http://schemas.microsoft.com/office/drawing/2014/main" id="{9DEC59CE-0AF7-4726-A145-082C2D139517}"/>
              </a:ext>
            </a:extLst>
          </p:cNvPr>
          <p:cNvSpPr txBox="1">
            <a:spLocks noChangeArrowheads="1"/>
          </p:cNvSpPr>
          <p:nvPr/>
        </p:nvSpPr>
        <p:spPr bwMode="auto">
          <a:xfrm>
            <a:off x="114300" y="4965851"/>
            <a:ext cx="8763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NAD+</a:t>
            </a:r>
          </a:p>
        </p:txBody>
      </p:sp>
      <p:sp>
        <p:nvSpPr>
          <p:cNvPr id="23" name="TextBox 22">
            <a:extLst>
              <a:ext uri="{FF2B5EF4-FFF2-40B4-BE49-F238E27FC236}">
                <a16:creationId xmlns:a16="http://schemas.microsoft.com/office/drawing/2014/main" id="{6B751207-54B0-4DC3-B1BD-B7BBAFCF86DC}"/>
              </a:ext>
            </a:extLst>
          </p:cNvPr>
          <p:cNvSpPr txBox="1">
            <a:spLocks noChangeArrowheads="1"/>
          </p:cNvSpPr>
          <p:nvPr/>
        </p:nvSpPr>
        <p:spPr bwMode="auto">
          <a:xfrm>
            <a:off x="1540329" y="4996341"/>
            <a:ext cx="10668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CoA</a:t>
            </a:r>
          </a:p>
        </p:txBody>
      </p:sp>
      <p:sp>
        <p:nvSpPr>
          <p:cNvPr id="24" name="TextBox 7">
            <a:extLst>
              <a:ext uri="{FF2B5EF4-FFF2-40B4-BE49-F238E27FC236}">
                <a16:creationId xmlns:a16="http://schemas.microsoft.com/office/drawing/2014/main" id="{C14B85E8-0D5C-4158-8890-BBF82C955177}"/>
              </a:ext>
            </a:extLst>
          </p:cNvPr>
          <p:cNvSpPr txBox="1">
            <a:spLocks noChangeArrowheads="1"/>
          </p:cNvSpPr>
          <p:nvPr/>
        </p:nvSpPr>
        <p:spPr bwMode="auto">
          <a:xfrm>
            <a:off x="87087" y="5387030"/>
            <a:ext cx="90678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200" dirty="0">
                <a:solidFill>
                  <a:srgbClr val="FFC000"/>
                </a:solidFill>
                <a:latin typeface="Arial" panose="020B0604020202020204" pitchFamily="34" charset="0"/>
              </a:rPr>
              <a:t>Use the map to indicate the distribution of RMSF:</a:t>
            </a:r>
          </a:p>
        </p:txBody>
      </p:sp>
      <p:grpSp>
        <p:nvGrpSpPr>
          <p:cNvPr id="38" name="Group 37">
            <a:extLst>
              <a:ext uri="{FF2B5EF4-FFF2-40B4-BE49-F238E27FC236}">
                <a16:creationId xmlns:a16="http://schemas.microsoft.com/office/drawing/2014/main" id="{C328818D-31D1-45CA-AD8A-D2B3969148E1}"/>
              </a:ext>
            </a:extLst>
          </p:cNvPr>
          <p:cNvGrpSpPr/>
          <p:nvPr/>
        </p:nvGrpSpPr>
        <p:grpSpPr>
          <a:xfrm>
            <a:off x="6664457" y="5306794"/>
            <a:ext cx="2039400" cy="1212480"/>
            <a:chOff x="6664457" y="5306794"/>
            <a:chExt cx="2039400" cy="1212480"/>
          </a:xfrm>
        </p:grpSpPr>
        <mc:AlternateContent xmlns:mc="http://schemas.openxmlformats.org/markup-compatibility/2006" xmlns:p14="http://schemas.microsoft.com/office/powerpoint/2010/main">
          <mc:Choice Requires="p14">
            <p:contentPart p14:bwMode="auto" r:id="rId5">
              <p14:nvContentPartPr>
                <p14:cNvPr id="28" name="Ink 27">
                  <a:extLst>
                    <a:ext uri="{FF2B5EF4-FFF2-40B4-BE49-F238E27FC236}">
                      <a16:creationId xmlns:a16="http://schemas.microsoft.com/office/drawing/2014/main" id="{A25D6DFC-40BE-42F0-A65C-BDAAFEFE0AB6}"/>
                    </a:ext>
                  </a:extLst>
                </p14:cNvPr>
                <p14:cNvContentPartPr/>
                <p14:nvPr/>
              </p14:nvContentPartPr>
              <p14:xfrm>
                <a:off x="6664457" y="5329834"/>
                <a:ext cx="1133640" cy="1188000"/>
              </p14:xfrm>
            </p:contentPart>
          </mc:Choice>
          <mc:Fallback xmlns="">
            <p:pic>
              <p:nvPicPr>
                <p:cNvPr id="28" name="Ink 27">
                  <a:extLst>
                    <a:ext uri="{FF2B5EF4-FFF2-40B4-BE49-F238E27FC236}">
                      <a16:creationId xmlns:a16="http://schemas.microsoft.com/office/drawing/2014/main" id="{A25D6DFC-40BE-42F0-A65C-BDAAFEFE0AB6}"/>
                    </a:ext>
                  </a:extLst>
                </p:cNvPr>
                <p:cNvPicPr/>
                <p:nvPr/>
              </p:nvPicPr>
              <p:blipFill>
                <a:blip r:embed="rId6"/>
                <a:stretch>
                  <a:fillRect/>
                </a:stretch>
              </p:blipFill>
              <p:spPr>
                <a:xfrm>
                  <a:off x="6655817" y="5321194"/>
                  <a:ext cx="1151280" cy="1205640"/>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30" name="Ink 29">
                  <a:extLst>
                    <a:ext uri="{FF2B5EF4-FFF2-40B4-BE49-F238E27FC236}">
                      <a16:creationId xmlns:a16="http://schemas.microsoft.com/office/drawing/2014/main" id="{EA6878A9-41D6-430D-86B1-9AE3402915A8}"/>
                    </a:ext>
                  </a:extLst>
                </p14:cNvPr>
                <p14:cNvContentPartPr/>
                <p14:nvPr/>
              </p14:nvContentPartPr>
              <p14:xfrm>
                <a:off x="8216057" y="5377714"/>
                <a:ext cx="487800" cy="1141560"/>
              </p14:xfrm>
            </p:contentPart>
          </mc:Choice>
          <mc:Fallback xmlns="">
            <p:pic>
              <p:nvPicPr>
                <p:cNvPr id="30" name="Ink 29">
                  <a:extLst>
                    <a:ext uri="{FF2B5EF4-FFF2-40B4-BE49-F238E27FC236}">
                      <a16:creationId xmlns:a16="http://schemas.microsoft.com/office/drawing/2014/main" id="{EA6878A9-41D6-430D-86B1-9AE3402915A8}"/>
                    </a:ext>
                  </a:extLst>
                </p:cNvPr>
                <p:cNvPicPr/>
                <p:nvPr/>
              </p:nvPicPr>
              <p:blipFill>
                <a:blip r:embed="rId8"/>
                <a:stretch>
                  <a:fillRect/>
                </a:stretch>
              </p:blipFill>
              <p:spPr>
                <a:xfrm>
                  <a:off x="8207417" y="5369074"/>
                  <a:ext cx="505440" cy="1159200"/>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31" name="Ink 30">
                  <a:extLst>
                    <a:ext uri="{FF2B5EF4-FFF2-40B4-BE49-F238E27FC236}">
                      <a16:creationId xmlns:a16="http://schemas.microsoft.com/office/drawing/2014/main" id="{407BF224-2966-49DB-94C7-8A7FB74E3E5B}"/>
                    </a:ext>
                  </a:extLst>
                </p14:cNvPr>
                <p14:cNvContentPartPr/>
                <p14:nvPr/>
              </p14:nvContentPartPr>
              <p14:xfrm>
                <a:off x="7779017" y="6309394"/>
                <a:ext cx="528840" cy="148680"/>
              </p14:xfrm>
            </p:contentPart>
          </mc:Choice>
          <mc:Fallback xmlns="">
            <p:pic>
              <p:nvPicPr>
                <p:cNvPr id="31" name="Ink 30">
                  <a:extLst>
                    <a:ext uri="{FF2B5EF4-FFF2-40B4-BE49-F238E27FC236}">
                      <a16:creationId xmlns:a16="http://schemas.microsoft.com/office/drawing/2014/main" id="{407BF224-2966-49DB-94C7-8A7FB74E3E5B}"/>
                    </a:ext>
                  </a:extLst>
                </p:cNvPr>
                <p:cNvPicPr/>
                <p:nvPr/>
              </p:nvPicPr>
              <p:blipFill>
                <a:blip r:embed="rId10"/>
                <a:stretch>
                  <a:fillRect/>
                </a:stretch>
              </p:blipFill>
              <p:spPr>
                <a:xfrm>
                  <a:off x="7770377" y="6300394"/>
                  <a:ext cx="546480" cy="16632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32" name="Ink 31">
                  <a:extLst>
                    <a:ext uri="{FF2B5EF4-FFF2-40B4-BE49-F238E27FC236}">
                      <a16:creationId xmlns:a16="http://schemas.microsoft.com/office/drawing/2014/main" id="{CEEDD43D-5F5D-47FD-8254-AC6177B55F87}"/>
                    </a:ext>
                  </a:extLst>
                </p14:cNvPr>
                <p14:cNvContentPartPr/>
                <p14:nvPr/>
              </p14:nvContentPartPr>
              <p14:xfrm>
                <a:off x="6765257" y="5306794"/>
                <a:ext cx="974520" cy="123480"/>
              </p14:xfrm>
            </p:contentPart>
          </mc:Choice>
          <mc:Fallback xmlns="">
            <p:pic>
              <p:nvPicPr>
                <p:cNvPr id="32" name="Ink 31">
                  <a:extLst>
                    <a:ext uri="{FF2B5EF4-FFF2-40B4-BE49-F238E27FC236}">
                      <a16:creationId xmlns:a16="http://schemas.microsoft.com/office/drawing/2014/main" id="{CEEDD43D-5F5D-47FD-8254-AC6177B55F87}"/>
                    </a:ext>
                  </a:extLst>
                </p:cNvPr>
                <p:cNvPicPr/>
                <p:nvPr/>
              </p:nvPicPr>
              <p:blipFill>
                <a:blip r:embed="rId12"/>
                <a:stretch>
                  <a:fillRect/>
                </a:stretch>
              </p:blipFill>
              <p:spPr>
                <a:xfrm>
                  <a:off x="6756257" y="5298154"/>
                  <a:ext cx="992160" cy="14112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33" name="Ink 32">
                  <a:extLst>
                    <a:ext uri="{FF2B5EF4-FFF2-40B4-BE49-F238E27FC236}">
                      <a16:creationId xmlns:a16="http://schemas.microsoft.com/office/drawing/2014/main" id="{97595D27-E27A-4795-979A-146BC209F9B6}"/>
                    </a:ext>
                  </a:extLst>
                </p14:cNvPr>
                <p14:cNvContentPartPr/>
                <p14:nvPr/>
              </p14:nvContentPartPr>
              <p14:xfrm>
                <a:off x="7703777" y="5411194"/>
                <a:ext cx="199440" cy="126360"/>
              </p14:xfrm>
            </p:contentPart>
          </mc:Choice>
          <mc:Fallback xmlns="">
            <p:pic>
              <p:nvPicPr>
                <p:cNvPr id="33" name="Ink 32">
                  <a:extLst>
                    <a:ext uri="{FF2B5EF4-FFF2-40B4-BE49-F238E27FC236}">
                      <a16:creationId xmlns:a16="http://schemas.microsoft.com/office/drawing/2014/main" id="{97595D27-E27A-4795-979A-146BC209F9B6}"/>
                    </a:ext>
                  </a:extLst>
                </p:cNvPr>
                <p:cNvPicPr/>
                <p:nvPr/>
              </p:nvPicPr>
              <p:blipFill>
                <a:blip r:embed="rId14"/>
                <a:stretch>
                  <a:fillRect/>
                </a:stretch>
              </p:blipFill>
              <p:spPr>
                <a:xfrm>
                  <a:off x="7695137" y="5402554"/>
                  <a:ext cx="217080" cy="14400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34" name="Ink 33">
                  <a:extLst>
                    <a:ext uri="{FF2B5EF4-FFF2-40B4-BE49-F238E27FC236}">
                      <a16:creationId xmlns:a16="http://schemas.microsoft.com/office/drawing/2014/main" id="{2A2A6F8F-5FFC-435D-9EF8-84D79F7F74E4}"/>
                    </a:ext>
                  </a:extLst>
                </p14:cNvPr>
                <p14:cNvContentPartPr/>
                <p14:nvPr/>
              </p14:nvContentPartPr>
              <p14:xfrm>
                <a:off x="7866857" y="5514874"/>
                <a:ext cx="378000" cy="243720"/>
              </p14:xfrm>
            </p:contentPart>
          </mc:Choice>
          <mc:Fallback xmlns="">
            <p:pic>
              <p:nvPicPr>
                <p:cNvPr id="34" name="Ink 33">
                  <a:extLst>
                    <a:ext uri="{FF2B5EF4-FFF2-40B4-BE49-F238E27FC236}">
                      <a16:creationId xmlns:a16="http://schemas.microsoft.com/office/drawing/2014/main" id="{2A2A6F8F-5FFC-435D-9EF8-84D79F7F74E4}"/>
                    </a:ext>
                  </a:extLst>
                </p:cNvPr>
                <p:cNvPicPr/>
                <p:nvPr/>
              </p:nvPicPr>
              <p:blipFill>
                <a:blip r:embed="rId16"/>
                <a:stretch>
                  <a:fillRect/>
                </a:stretch>
              </p:blipFill>
              <p:spPr>
                <a:xfrm>
                  <a:off x="7858217" y="5505874"/>
                  <a:ext cx="395640" cy="261360"/>
                </a:xfrm>
                <a:prstGeom prst="rect">
                  <a:avLst/>
                </a:prstGeom>
              </p:spPr>
            </p:pic>
          </mc:Fallback>
        </mc:AlternateContent>
      </p:grpSp>
      <mc:AlternateContent xmlns:mc="http://schemas.openxmlformats.org/markup-compatibility/2006" xmlns:p14="http://schemas.microsoft.com/office/powerpoint/2010/main">
        <mc:Choice Requires="p14">
          <p:contentPart p14:bwMode="auto" r:id="rId17">
            <p14:nvContentPartPr>
              <p14:cNvPr id="37" name="Ink 36">
                <a:extLst>
                  <a:ext uri="{FF2B5EF4-FFF2-40B4-BE49-F238E27FC236}">
                    <a16:creationId xmlns:a16="http://schemas.microsoft.com/office/drawing/2014/main" id="{DD993DA4-FBB9-46EC-9CC6-14CC17052A78}"/>
                  </a:ext>
                </a:extLst>
              </p14:cNvPr>
              <p14:cNvContentPartPr/>
              <p14:nvPr/>
            </p14:nvContentPartPr>
            <p14:xfrm>
              <a:off x="7698333" y="5931214"/>
              <a:ext cx="801000" cy="244440"/>
            </p14:xfrm>
          </p:contentPart>
        </mc:Choice>
        <mc:Fallback xmlns="">
          <p:pic>
            <p:nvPicPr>
              <p:cNvPr id="37" name="Ink 36">
                <a:extLst>
                  <a:ext uri="{FF2B5EF4-FFF2-40B4-BE49-F238E27FC236}">
                    <a16:creationId xmlns:a16="http://schemas.microsoft.com/office/drawing/2014/main" id="{DD993DA4-FBB9-46EC-9CC6-14CC17052A78}"/>
                  </a:ext>
                </a:extLst>
              </p:cNvPr>
              <p:cNvPicPr/>
              <p:nvPr/>
            </p:nvPicPr>
            <p:blipFill>
              <a:blip r:embed="rId18"/>
              <a:stretch>
                <a:fillRect/>
              </a:stretch>
            </p:blipFill>
            <p:spPr>
              <a:xfrm>
                <a:off x="7689333" y="5922201"/>
                <a:ext cx="818640" cy="262106"/>
              </a:xfrm>
              <a:prstGeom prst="rect">
                <a:avLst/>
              </a:prstGeom>
            </p:spPr>
          </p:pic>
        </mc:Fallback>
      </mc:AlternateContent>
      <p:sp>
        <p:nvSpPr>
          <p:cNvPr id="40" name="TextBox 39">
            <a:extLst>
              <a:ext uri="{FF2B5EF4-FFF2-40B4-BE49-F238E27FC236}">
                <a16:creationId xmlns:a16="http://schemas.microsoft.com/office/drawing/2014/main" id="{B4BD53BA-35B2-44B8-82EB-D798FEB943A2}"/>
              </a:ext>
            </a:extLst>
          </p:cNvPr>
          <p:cNvSpPr txBox="1">
            <a:spLocks noChangeArrowheads="1"/>
          </p:cNvSpPr>
          <p:nvPr/>
        </p:nvSpPr>
        <p:spPr bwMode="auto">
          <a:xfrm>
            <a:off x="3467100" y="6253564"/>
            <a:ext cx="17526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Times" pitchFamily="2" charset="0"/>
                <a:ea typeface="MS PGothic" panose="020B0600070205080204" pitchFamily="34" charset="-128"/>
              </a:defRPr>
            </a:lvl1pPr>
            <a:lvl2pPr marL="742950" indent="-285750">
              <a:spcBef>
                <a:spcPct val="20000"/>
              </a:spcBef>
              <a:buChar char="–"/>
              <a:defRPr sz="2800">
                <a:solidFill>
                  <a:schemeClr val="tx1"/>
                </a:solidFill>
                <a:latin typeface="Times" pitchFamily="2" charset="0"/>
                <a:ea typeface="MS PGothic" panose="020B0600070205080204" pitchFamily="34" charset="-128"/>
              </a:defRPr>
            </a:lvl2pPr>
            <a:lvl3pPr marL="1143000" indent="-228600">
              <a:spcBef>
                <a:spcPct val="20000"/>
              </a:spcBef>
              <a:buChar char="•"/>
              <a:defRPr sz="2400">
                <a:solidFill>
                  <a:schemeClr val="tx1"/>
                </a:solidFill>
                <a:latin typeface="Times" pitchFamily="2" charset="0"/>
                <a:ea typeface="MS PGothic" panose="020B0600070205080204" pitchFamily="34" charset="-128"/>
              </a:defRPr>
            </a:lvl3pPr>
            <a:lvl4pPr marL="1600200" indent="-228600">
              <a:spcBef>
                <a:spcPct val="20000"/>
              </a:spcBef>
              <a:buChar char="–"/>
              <a:defRPr sz="2000">
                <a:solidFill>
                  <a:schemeClr val="tx1"/>
                </a:solidFill>
                <a:latin typeface="Times" pitchFamily="2" charset="0"/>
                <a:ea typeface="MS PGothic" panose="020B0600070205080204" pitchFamily="34" charset="-128"/>
              </a:defRPr>
            </a:lvl4pPr>
            <a:lvl5pPr marL="2057400" indent="-228600">
              <a:spcBef>
                <a:spcPct val="20000"/>
              </a:spcBef>
              <a:buChar char="»"/>
              <a:defRPr sz="2000">
                <a:solidFill>
                  <a:schemeClr val="tx1"/>
                </a:solidFill>
                <a:latin typeface="Times" pitchFamily="2" charset="0"/>
                <a:ea typeface="MS PGothic"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Times" pitchFamily="2" charset="0"/>
                <a:ea typeface="MS PGothic" panose="020B0600070205080204" pitchFamily="34" charset="-128"/>
              </a:defRPr>
            </a:lvl9pPr>
          </a:lstStyle>
          <a:p>
            <a:pPr>
              <a:spcBef>
                <a:spcPct val="0"/>
              </a:spcBef>
              <a:buFontTx/>
              <a:buNone/>
            </a:pPr>
            <a:r>
              <a:rPr lang="en-US" altLang="en-US" sz="2000" dirty="0">
                <a:latin typeface="Arial" panose="020B0604020202020204" pitchFamily="34" charset="0"/>
              </a:rPr>
              <a:t>Doxycycline</a:t>
            </a:r>
          </a:p>
        </p:txBody>
      </p:sp>
    </p:spTree>
    <p:extLst>
      <p:ext uri="{BB962C8B-B14F-4D97-AF65-F5344CB8AC3E}">
        <p14:creationId xmlns:p14="http://schemas.microsoft.com/office/powerpoint/2010/main" val="153664619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750"/>
                                        <p:tgtEl>
                                          <p:spTgt spid="6"/>
                                        </p:tgtEl>
                                      </p:cBhvr>
                                    </p:animEffect>
                                  </p:childTnLst>
                                </p:cTn>
                              </p:par>
                            </p:childTnLst>
                          </p:cTn>
                        </p:par>
                        <p:par>
                          <p:cTn id="8" fill="hold">
                            <p:stCondLst>
                              <p:cond delay="750"/>
                            </p:stCondLst>
                            <p:childTnLst>
                              <p:par>
                                <p:cTn id="9" presetID="10" presetClass="entr" presetSubtype="0"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750"/>
                                        <p:tgtEl>
                                          <p:spTgt spid="9"/>
                                        </p:tgtEl>
                                      </p:cBhvr>
                                    </p:animEffect>
                                  </p:childTnLst>
                                </p:cTn>
                              </p:par>
                              <p:par>
                                <p:cTn id="12" presetID="10" presetClass="entr" presetSubtype="0" fill="hold" nodeType="withEffect">
                                  <p:stCondLst>
                                    <p:cond delay="50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75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750"/>
                            </p:stCondLst>
                            <p:childTnLst>
                              <p:par>
                                <p:cTn id="21" presetID="10" presetClass="entr" presetSubtype="0" fill="hold" grpId="0" nodeType="afterEffect">
                                  <p:stCondLst>
                                    <p:cond delay="50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750"/>
                                        <p:tgtEl>
                                          <p:spTgt spid="11"/>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fade">
                                      <p:cBhvr>
                                        <p:cTn id="28" dur="750"/>
                                        <p:tgtEl>
                                          <p:spTgt spid="12"/>
                                        </p:tgtEl>
                                      </p:cBhvr>
                                    </p:animEffect>
                                  </p:childTnLst>
                                </p:cTn>
                              </p:par>
                            </p:childTnLst>
                          </p:cTn>
                        </p:par>
                        <p:par>
                          <p:cTn id="29" fill="hold">
                            <p:stCondLst>
                              <p:cond delay="750"/>
                            </p:stCondLst>
                            <p:childTnLst>
                              <p:par>
                                <p:cTn id="30" presetID="10" presetClass="entr" presetSubtype="0" fill="hold" grpId="0" nodeType="afterEffect">
                                  <p:stCondLst>
                                    <p:cond delay="50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75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fade">
                                      <p:cBhvr>
                                        <p:cTn id="37" dur="750"/>
                                        <p:tgtEl>
                                          <p:spTgt spid="15"/>
                                        </p:tgtEl>
                                      </p:cBhvr>
                                    </p:animEffect>
                                  </p:childTnLst>
                                </p:cTn>
                              </p:par>
                            </p:childTnLst>
                          </p:cTn>
                        </p:par>
                        <p:par>
                          <p:cTn id="38" fill="hold">
                            <p:stCondLst>
                              <p:cond delay="750"/>
                            </p:stCondLst>
                            <p:childTnLst>
                              <p:par>
                                <p:cTn id="39" presetID="10" presetClass="entr" presetSubtype="0" fill="hold" grpId="0" nodeType="afterEffect">
                                  <p:stCondLst>
                                    <p:cond delay="50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750"/>
                                        <p:tgtEl>
                                          <p:spTgt spid="20"/>
                                        </p:tgtEl>
                                      </p:cBhvr>
                                    </p:animEffect>
                                  </p:childTnLst>
                                </p:cTn>
                              </p:par>
                            </p:childTnLst>
                          </p:cTn>
                        </p:par>
                      </p:childTnLst>
                    </p:cTn>
                  </p:par>
                  <p:par>
                    <p:cTn id="42" fill="hold">
                      <p:stCondLst>
                        <p:cond delay="indefinite"/>
                      </p:stCondLst>
                      <p:childTnLst>
                        <p:par>
                          <p:cTn id="43" fill="hold">
                            <p:stCondLst>
                              <p:cond delay="0"/>
                            </p:stCondLst>
                            <p:childTnLst>
                              <p:par>
                                <p:cTn id="44" presetID="10" presetClass="entr" presetSubtype="0" fill="hold" grpId="0" nodeType="click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750"/>
                                        <p:tgtEl>
                                          <p:spTgt spid="21"/>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grpId="0" nodeType="click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750"/>
                                        <p:tgtEl>
                                          <p:spTgt spid="23"/>
                                        </p:tgtEl>
                                      </p:cBhvr>
                                    </p:animEffect>
                                  </p:childTnLst>
                                </p:cTn>
                              </p:par>
                            </p:childTnLst>
                          </p:cTn>
                        </p:par>
                        <p:par>
                          <p:cTn id="57" fill="hold">
                            <p:stCondLst>
                              <p:cond delay="750"/>
                            </p:stCondLst>
                            <p:childTnLst>
                              <p:par>
                                <p:cTn id="58" presetID="10" presetClass="entr" presetSubtype="0" fill="hold" grpId="0" nodeType="afterEffect">
                                  <p:stCondLst>
                                    <p:cond delay="500"/>
                                  </p:stCondLst>
                                  <p:childTnLst>
                                    <p:set>
                                      <p:cBhvr>
                                        <p:cTn id="59" dur="1" fill="hold">
                                          <p:stCondLst>
                                            <p:cond delay="0"/>
                                          </p:stCondLst>
                                        </p:cTn>
                                        <p:tgtEl>
                                          <p:spTgt spid="24"/>
                                        </p:tgtEl>
                                        <p:attrNameLst>
                                          <p:attrName>style.visibility</p:attrName>
                                        </p:attrNameLst>
                                      </p:cBhvr>
                                      <p:to>
                                        <p:strVal val="visible"/>
                                      </p:to>
                                    </p:set>
                                    <p:animEffect transition="in" filter="fade">
                                      <p:cBhvr>
                                        <p:cTn id="60" dur="750"/>
                                        <p:tgtEl>
                                          <p:spTgt spid="24"/>
                                        </p:tgtEl>
                                      </p:cBhvr>
                                    </p:animEffect>
                                  </p:childTnLst>
                                </p:cTn>
                              </p:par>
                              <p:par>
                                <p:cTn id="61" presetID="10" presetClass="entr" presetSubtype="0" fill="hold" nodeType="withEffect">
                                  <p:stCondLst>
                                    <p:cond delay="50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750"/>
                                        <p:tgtEl>
                                          <p:spTgt spid="38"/>
                                        </p:tgtEl>
                                      </p:cBhvr>
                                    </p:animEffect>
                                  </p:childTnLst>
                                </p:cTn>
                              </p:par>
                            </p:childTnLst>
                          </p:cTn>
                        </p:par>
                      </p:childTnLst>
                    </p:cTn>
                  </p:par>
                  <p:par>
                    <p:cTn id="64" fill="hold">
                      <p:stCondLst>
                        <p:cond delay="indefinite"/>
                      </p:stCondLst>
                      <p:childTnLst>
                        <p:par>
                          <p:cTn id="65" fill="hold">
                            <p:stCondLst>
                              <p:cond delay="0"/>
                            </p:stCondLst>
                            <p:childTnLst>
                              <p:par>
                                <p:cTn id="66" presetID="10" presetClass="entr" presetSubtype="0" fill="hold" nodeType="clickEffect">
                                  <p:stCondLst>
                                    <p:cond delay="0"/>
                                  </p:stCondLst>
                                  <p:childTnLst>
                                    <p:set>
                                      <p:cBhvr>
                                        <p:cTn id="67" dur="1" fill="hold">
                                          <p:stCondLst>
                                            <p:cond delay="0"/>
                                          </p:stCondLst>
                                        </p:cTn>
                                        <p:tgtEl>
                                          <p:spTgt spid="37"/>
                                        </p:tgtEl>
                                        <p:attrNameLst>
                                          <p:attrName>style.visibility</p:attrName>
                                        </p:attrNameLst>
                                      </p:cBhvr>
                                      <p:to>
                                        <p:strVal val="visible"/>
                                      </p:to>
                                    </p:set>
                                    <p:animEffect transition="in" filter="fade">
                                      <p:cBhvr>
                                        <p:cTn id="68" dur="750"/>
                                        <p:tgtEl>
                                          <p:spTgt spid="37"/>
                                        </p:tgtEl>
                                      </p:cBhvr>
                                    </p:animEffect>
                                  </p:childTnLst>
                                </p:cTn>
                              </p:par>
                            </p:childTnLst>
                          </p:cTn>
                        </p:par>
                        <p:par>
                          <p:cTn id="69" fill="hold">
                            <p:stCondLst>
                              <p:cond delay="750"/>
                            </p:stCondLst>
                            <p:childTnLst>
                              <p:par>
                                <p:cTn id="70" presetID="10" presetClass="entr" presetSubtype="0" fill="hold" grpId="0" nodeType="afterEffect">
                                  <p:stCondLst>
                                    <p:cond delay="50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750"/>
                                        <p:tgtEl>
                                          <p:spTgt spid="39"/>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40"/>
                                        </p:tgtEl>
                                        <p:attrNameLst>
                                          <p:attrName>style.visibility</p:attrName>
                                        </p:attrNameLst>
                                      </p:cBhvr>
                                      <p:to>
                                        <p:strVal val="visible"/>
                                      </p:to>
                                    </p:set>
                                    <p:animEffect transition="in" filter="fade">
                                      <p:cBhvr>
                                        <p:cTn id="77" dur="75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6" grpId="0"/>
      <p:bldP spid="9" grpId="0"/>
      <p:bldP spid="10" grpId="0"/>
      <p:bldP spid="11" grpId="0"/>
      <p:bldP spid="12" grpId="0"/>
      <p:bldP spid="13" grpId="0"/>
      <p:bldP spid="15" grpId="0"/>
      <p:bldP spid="20" grpId="0"/>
      <p:bldP spid="21" grpId="0"/>
      <p:bldP spid="22" grpId="0"/>
      <p:bldP spid="23" grpId="0"/>
      <p:bldP spid="24" grpId="0"/>
      <p:bldP spid="40" grpId="0"/>
    </p:bldLst>
  </p:timing>
</p:sld>
</file>

<file path=ppt/theme/theme1.xml><?xml version="1.0" encoding="utf-8"?>
<a:theme xmlns:a="http://schemas.openxmlformats.org/drawingml/2006/main" name="Blank">
  <a:themeElements>
    <a:clrScheme name="">
      <a:dk1>
        <a:srgbClr val="003366"/>
      </a:dk1>
      <a:lt1>
        <a:srgbClr val="FFFFFF"/>
      </a:lt1>
      <a:dk2>
        <a:srgbClr val="000099"/>
      </a:dk2>
      <a:lt2>
        <a:srgbClr val="FFCC00"/>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Blank">
      <a:majorFont>
        <a:latin typeface="Times"/>
        <a:ea typeface=""/>
        <a:cs typeface=""/>
      </a:majorFont>
      <a:minorFont>
        <a:latin typeface="Time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folHlink"/>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folHlink"/>
            </a:solidFill>
            <a:effectLst/>
            <a:latin typeface="Times"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4538</TotalTime>
  <Words>1111</Words>
  <Application>Microsoft Office PowerPoint</Application>
  <PresentationFormat>On-screen Show (4:3)</PresentationFormat>
  <Paragraphs>114</Paragraphs>
  <Slides>8</Slides>
  <Notes>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Times</vt:lpstr>
      <vt:lpstr>Blank</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University of Michigan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Fagel, Brian</dc:creator>
  <cp:lastModifiedBy>Brian Fagel</cp:lastModifiedBy>
  <cp:revision>447</cp:revision>
  <dcterms:created xsi:type="dcterms:W3CDTF">2010-09-24T13:23:00Z</dcterms:created>
  <dcterms:modified xsi:type="dcterms:W3CDTF">2021-01-12T16:51:01Z</dcterms:modified>
</cp:coreProperties>
</file>