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72" r:id="rId4"/>
    <p:sldId id="259" r:id="rId5"/>
    <p:sldId id="260" r:id="rId6"/>
    <p:sldId id="265" r:id="rId7"/>
    <p:sldId id="267" r:id="rId8"/>
    <p:sldId id="261" r:id="rId9"/>
    <p:sldId id="263" r:id="rId10"/>
    <p:sldId id="262" r:id="rId11"/>
    <p:sldId id="266" r:id="rId12"/>
    <p:sldId id="268" r:id="rId13"/>
    <p:sldId id="273" r:id="rId14"/>
    <p:sldId id="270" r:id="rId15"/>
    <p:sldId id="271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81"/>
    <p:restoredTop sz="87054"/>
  </p:normalViewPr>
  <p:slideViewPr>
    <p:cSldViewPr snapToGrid="0" snapToObjects="1">
      <p:cViewPr varScale="1">
        <p:scale>
          <a:sx n="59" d="100"/>
          <a:sy n="59" d="100"/>
        </p:scale>
        <p:origin x="1027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CD89EB-EDE9-1146-95F1-CA4949DE98BB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E5022-8DC5-B344-ADF5-4A30D5729A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173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Thesis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Previous Work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	</a:t>
            </a: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“Intersections” Coat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	“Hold Me” Tunic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Initial Thoughts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	</a:t>
            </a: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Interviews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	Sketches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Experiments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	</a:t>
            </a: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Camouflage pattern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	Fabric samples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	Wearables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	Prototyping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i="1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Further</a:t>
            </a:r>
            <a:r>
              <a:rPr lang="en-US" altLang="zh-CN" sz="1200" i="1" baseline="0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 thoughts</a:t>
            </a:r>
            <a:r>
              <a:rPr lang="mr-IN" altLang="zh-CN" sz="1200" i="1" baseline="0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–</a:t>
            </a:r>
            <a:r>
              <a:rPr lang="en-US" altLang="zh-CN" sz="1200" i="1" baseline="0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a “presentation chart”, sketches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i="1" baseline="0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Final deliverables</a:t>
            </a:r>
            <a:r>
              <a:rPr lang="mr-IN" altLang="zh-CN" sz="1200" i="1" baseline="0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–</a:t>
            </a:r>
            <a:r>
              <a:rPr lang="en-US" altLang="zh-CN" sz="1200" i="1" baseline="0" dirty="0" smtClean="0">
                <a:latin typeface="Futura PT Medium Oblique" charset="0"/>
                <a:ea typeface="Futura PT Medium Oblique" charset="0"/>
                <a:cs typeface="Futura PT Medium Oblique" charset="0"/>
              </a:rPr>
              <a:t> exhibition, garments, website, and “application”</a:t>
            </a:r>
            <a:endParaRPr lang="en-US" altLang="zh-CN" sz="1200" i="1" dirty="0" smtClean="0">
              <a:latin typeface="Futura PT Medium Oblique" charset="0"/>
              <a:ea typeface="Futura PT Medium Oblique" charset="0"/>
              <a:cs typeface="Futura PT Medium Oblique" charset="0"/>
            </a:endParaRP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i="1" dirty="0" smtClean="0">
              <a:latin typeface="Futura PT Heavy Oblique" charset="0"/>
              <a:ea typeface="Futura PT Heavy Oblique" charset="0"/>
              <a:cs typeface="Futura PT Heavy Oblique" charset="0"/>
            </a:endParaRP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i="1" dirty="0" smtClean="0">
              <a:latin typeface="Futura PT Heavy Oblique" charset="0"/>
              <a:ea typeface="Futura PT Heavy Oblique" charset="0"/>
              <a:cs typeface="Futura PT Heavy Oblique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E5022-8DC5-B344-ADF5-4A30D5729AE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067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658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449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10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229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463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67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214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922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293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66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ED4D7-41E9-0045-AF04-34C34CF46A82}" type="datetimeFigureOut">
              <a:rPr lang="en-US" smtClean="0"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55CB7-C141-D848-87AC-D804245A1D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mailto:DAPHINEZ@UMICH.EDU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Mini Grant Brown Bag-</a:t>
            </a:r>
            <a:endParaRPr lang="en-US" sz="2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524000" y="619950"/>
            <a:ext cx="9144000" cy="39866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Tuneable</a:t>
            </a:r>
            <a:r>
              <a:rPr lang="en-US" sz="33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 Garments for Gender-Variant </a:t>
            </a:r>
            <a:r>
              <a:rPr lang="en-US" sz="33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Folx</a:t>
            </a:r>
            <a:endParaRPr lang="en-US" sz="3300" b="1" i="1" dirty="0" smtClean="0">
              <a:latin typeface="Futura PT Heavy Oblique" charset="0"/>
              <a:ea typeface="Futura PT Heavy Oblique" charset="0"/>
              <a:cs typeface="Futura PT Heavy Oblique" charset="0"/>
            </a:endParaRPr>
          </a:p>
          <a:p>
            <a:endParaRPr lang="en-US" b="1" i="1" dirty="0" smtClean="0">
              <a:latin typeface="Futura PT Heavy Oblique" charset="0"/>
              <a:ea typeface="Futura PT Heavy Oblique" charset="0"/>
              <a:cs typeface="Futura PT Heavy Oblique" charset="0"/>
            </a:endParaRPr>
          </a:p>
          <a:p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I still don’t have a catchy thesis title, but hit me with your best titles (puns accepted).</a:t>
            </a:r>
          </a:p>
          <a:p>
            <a:endParaRPr lang="en-US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  <a:p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D WANG ZHAO</a:t>
            </a:r>
          </a:p>
          <a:p>
            <a:r>
              <a:rPr lang="en-US" sz="1800" dirty="0" smtClean="0">
                <a:latin typeface="Futura PT Heavy Oblique" charset="0"/>
                <a:ea typeface="Futura PT Heavy Oblique" charset="0"/>
                <a:cs typeface="Futura PT Heavy Oblique" charset="0"/>
                <a:hlinkClick r:id="rId2"/>
              </a:rPr>
              <a:t>DAPHINEZ@UMICH.EDU</a:t>
            </a:r>
            <a:endParaRPr lang="en-US" sz="1800" dirty="0" smtClean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343" y="3268343"/>
            <a:ext cx="2995245" cy="299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Overview -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3960" y="1789049"/>
            <a:ext cx="2655118" cy="4351338"/>
          </a:xfrm>
        </p:spPr>
        <p:txBody>
          <a:bodyPr>
            <a:normAutofit/>
          </a:bodyPr>
          <a:lstStyle/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Thesis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Previous Work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Initial Thoughts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Experiments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Further Thoughts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Final Deliverables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800" b="1" i="1" dirty="0" smtClean="0">
              <a:latin typeface="Futura PT Heavy Oblique" charset="0"/>
              <a:ea typeface="Futura PT Heavy Oblique" charset="0"/>
              <a:cs typeface="Futura PT Heavy Oblique" charset="0"/>
            </a:endParaRP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91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Thesis -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3960" y="1789049"/>
            <a:ext cx="10515600" cy="4351338"/>
          </a:xfrm>
        </p:spPr>
        <p:txBody>
          <a:bodyPr>
            <a:normAutofit/>
          </a:bodyPr>
          <a:lstStyle/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I wish to create tunable garments for gender-variant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folx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 (including transgender,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agender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, gender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nonbinary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, gender flui</a:t>
            </a:r>
            <a:r>
              <a:rPr lang="en-US" altLang="zh-CN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d, gender nonconforming identities) that allow them to change their presentation based on their silhouette. </a:t>
            </a:r>
          </a:p>
          <a:p>
            <a:pPr marL="514350" marR="0" lvl="0" indent="-5143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9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Previous work 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“Intersections” Coat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647" y="716719"/>
            <a:ext cx="2871506" cy="4318746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451" y="716718"/>
            <a:ext cx="2871507" cy="4318746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6613451" y="5014318"/>
            <a:ext cx="5403821" cy="16244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2016 project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40-50hrs of topstitching (ugh)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8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Previous work 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“Hold Me” Tunic 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192" y="777189"/>
            <a:ext cx="3697561" cy="55463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189" y="777189"/>
            <a:ext cx="2380487" cy="3570731"/>
          </a:xfrm>
          <a:prstGeom prst="rect">
            <a:avLst/>
          </a:prstGeom>
        </p:spPr>
      </p:pic>
      <p:pic>
        <p:nvPicPr>
          <p:cNvPr id="11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646" y="777189"/>
            <a:ext cx="2396178" cy="3594268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613451" y="5014318"/>
            <a:ext cx="5403821" cy="162447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2017 project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Bathmats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Private vs personal restrooms, as ungendered vs gendered space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20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Initial Thoughts </a:t>
            </a:r>
            <a:r>
              <a:rPr lang="mr-IN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–</a:t>
            </a:r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Interviews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51" y="680483"/>
            <a:ext cx="3885686" cy="50285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276" y="1380979"/>
            <a:ext cx="3771175" cy="4880344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613451" y="5014318"/>
            <a:ext cx="5403821" cy="162447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Interviewed ~6 gender non-conforming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ppl</a:t>
            </a:r>
            <a:endParaRPr lang="en-US" sz="1800" b="1" i="1" dirty="0" smtClean="0">
              <a:latin typeface="Futura PT Heavy Oblique" charset="0"/>
              <a:ea typeface="Futura PT Heavy Oblique" charset="0"/>
              <a:cs typeface="Futura PT Heavy Oblique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Main concerns with clothing was w/presentation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Changing presentations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  <a:sym typeface="Wingdings"/>
              </a:rPr>
              <a:t> many clothing combinations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38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788" y="382587"/>
            <a:ext cx="4326263" cy="44836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Initial Thoughts-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Sketches</a:t>
            </a:r>
            <a:endParaRPr lang="en-US" sz="2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8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340" y="585788"/>
            <a:ext cx="4050649" cy="5452999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613451" y="4617248"/>
            <a:ext cx="5403821" cy="2021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Using bathmat materials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Conceals/changes silhouette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Forms vary btw the functional vs ridiculous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01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Experiments-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Camouflage patterns</a:t>
            </a:r>
            <a:endParaRPr lang="en-US" sz="2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70" y="1074769"/>
            <a:ext cx="3542479" cy="35424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012" y="1067317"/>
            <a:ext cx="3551144" cy="35499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830524"/>
            <a:ext cx="3498588" cy="3498588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613451" y="4617248"/>
            <a:ext cx="5403821" cy="202154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”camouflaging”, invisibility of nonconforming gender identities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Visually-interesting, but--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Conceptually icky (connotations of nonconforming gender identities as “hiding”)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00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818" y="263057"/>
            <a:ext cx="3949560" cy="39506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519" y="263057"/>
            <a:ext cx="3941484" cy="39414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Experiments </a:t>
            </a:r>
            <a:r>
              <a:rPr lang="mr-IN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–</a:t>
            </a:r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Fabric samples</a:t>
            </a:r>
            <a:endParaRPr lang="en-US" sz="2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487" y="554815"/>
            <a:ext cx="3658876" cy="36588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754" y="3431835"/>
            <a:ext cx="4006888" cy="4006888"/>
          </a:xfrm>
          <a:prstGeom prst="rect">
            <a:avLst/>
          </a:prstGeom>
        </p:spPr>
      </p:pic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613451" y="5014318"/>
            <a:ext cx="5403821" cy="16244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>
                <a:latin typeface="Futura PT Heavy Oblique" charset="0"/>
                <a:ea typeface="Futura PT Heavy Oblique" charset="0"/>
                <a:cs typeface="Futura PT Heavy Oblique" charset="0"/>
              </a:rPr>
              <a:t>T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opstitching, reflective material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Twill and nylon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ripstop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 fabric</a:t>
            </a:r>
          </a:p>
        </p:txBody>
      </p:sp>
    </p:spTree>
    <p:extLst>
      <p:ext uri="{BB962C8B-B14F-4D97-AF65-F5344CB8AC3E}">
        <p14:creationId xmlns:p14="http://schemas.microsoft.com/office/powerpoint/2010/main" val="131155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898" y="1479917"/>
            <a:ext cx="4090925" cy="2727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Experiments 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Wearables</a:t>
            </a:r>
            <a:endParaRPr lang="en-US" sz="2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269" y="447252"/>
            <a:ext cx="4090925" cy="27272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1483" y="1246022"/>
            <a:ext cx="4792611" cy="3195074"/>
          </a:xfrm>
          <a:prstGeom prst="rect">
            <a:avLst/>
          </a:prstGeom>
        </p:spPr>
      </p:pic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6613451" y="4617248"/>
            <a:ext cx="5403821" cy="20215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Topstitching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Reflective materials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But</a:t>
            </a:r>
            <a:r>
              <a:rPr lang="mr-IN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…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. Not super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tuneable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28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Experiments </a:t>
            </a:r>
            <a:r>
              <a:rPr lang="mr-IN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–</a:t>
            </a:r>
            <a:r>
              <a:rPr lang="en-US" sz="1800" b="1" i="1" dirty="0">
                <a:latin typeface="Futura PT Heavy Oblique" charset="0"/>
                <a:ea typeface="Futura PT Heavy Oblique" charset="0"/>
                <a:cs typeface="Futura PT Heavy Oblique" charset="0"/>
              </a:rPr>
              <a:t> P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rototyping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545" y="1082344"/>
            <a:ext cx="2777219" cy="37029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729" y="1082344"/>
            <a:ext cx="2777219" cy="37029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913" y="1082344"/>
            <a:ext cx="2777219" cy="3702958"/>
          </a:xfrm>
          <a:prstGeom prst="rect">
            <a:avLst/>
          </a:prstGeom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613451" y="5014318"/>
            <a:ext cx="5403821" cy="16244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Main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tuneability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: flipping coat upside down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Normative vs non-normative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Structural, but ONLY structural (no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tuneability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)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54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Further Thoughts-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“Presentation” chart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450" y="2107776"/>
            <a:ext cx="3247241" cy="415354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221" y="462576"/>
            <a:ext cx="5557975" cy="579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65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Further Thoughts-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Sketches (part 2)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612128" y="4274219"/>
            <a:ext cx="5148072" cy="3244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Arial"/>
              <a:buNone/>
            </a:pPr>
            <a:endParaRPr lang="en-US" sz="1600" b="1" i="1" dirty="0" smtClean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560" y="334608"/>
            <a:ext cx="3724364" cy="48197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t="11418" b="15110"/>
          <a:stretch/>
        </p:blipFill>
        <p:spPr>
          <a:xfrm rot="10640017">
            <a:off x="6113557" y="324152"/>
            <a:ext cx="3666810" cy="36730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44" y="1731890"/>
            <a:ext cx="3501013" cy="453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15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Final Deliverables-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exhibition &amp; garments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833" y="711127"/>
            <a:ext cx="6656725" cy="48815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281" y="1268428"/>
            <a:ext cx="2216322" cy="22146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862" y="1697275"/>
            <a:ext cx="2216322" cy="22146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258" y="2126122"/>
            <a:ext cx="2216322" cy="2214645"/>
          </a:xfrm>
          <a:prstGeom prst="rect">
            <a:avLst/>
          </a:prstGeom>
        </p:spPr>
      </p:pic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613451" y="5014318"/>
            <a:ext cx="5403821" cy="16244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Stamps Senior Show (April 13</a:t>
            </a:r>
            <a:r>
              <a:rPr lang="en-US" sz="1800" b="1" i="1" baseline="30000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th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, 6-8pm)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Fashion showroom experience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Multiple copies of garments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40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Final Deliverables- 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website &amp; </a:t>
            </a:r>
            <a:r>
              <a:rPr lang="en-US" sz="1800" b="1" i="1" smtClean="0">
                <a:latin typeface="Futura PT Heavy Oblique" charset="0"/>
                <a:ea typeface="Futura PT Heavy Oblique" charset="0"/>
                <a:cs typeface="Futura PT Heavy Oblique" charset="0"/>
              </a:rPr>
              <a:t>“application”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613451" y="5014318"/>
            <a:ext cx="5403821" cy="16244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Fashion </a:t>
            </a:r>
            <a:r>
              <a:rPr lang="en-US" sz="1800" b="1" i="1" dirty="0" err="1" smtClean="0">
                <a:latin typeface="Futura PT Heavy Oblique" charset="0"/>
                <a:ea typeface="Futura PT Heavy Oblique" charset="0"/>
                <a:cs typeface="Futura PT Heavy Oblique" charset="0"/>
              </a:rPr>
              <a:t>lookbook</a:t>
            </a: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 on website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”Application” for getting garments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340" y="1003522"/>
            <a:ext cx="5725724" cy="26163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380" y="2079906"/>
            <a:ext cx="5727405" cy="262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48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4427242" y="340741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Well, shucks </a:t>
            </a:r>
            <a:r>
              <a:rPr lang="mr-IN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–</a:t>
            </a:r>
            <a:r>
              <a:rPr lang="en-US" sz="2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 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493340" y="3791211"/>
            <a:ext cx="9144000" cy="21705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Thank you!</a:t>
            </a:r>
          </a:p>
          <a:p>
            <a:pPr algn="r"/>
            <a:endParaRPr lang="en-US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  <a:p>
            <a:pPr algn="r"/>
            <a:r>
              <a:rPr lang="en-US" sz="1800" b="1" i="1" dirty="0" smtClean="0">
                <a:latin typeface="Futura PT Heavy Oblique" charset="0"/>
                <a:ea typeface="Futura PT Heavy Oblique" charset="0"/>
                <a:cs typeface="Futura PT Heavy Oblique" charset="0"/>
              </a:rPr>
              <a:t>D WANG ZHAO</a:t>
            </a:r>
            <a:endParaRPr lang="en-US" sz="1800" b="1" i="1" dirty="0">
              <a:latin typeface="Futura PT Heavy Oblique" charset="0"/>
              <a:ea typeface="Futura PT Heavy Oblique" charset="0"/>
              <a:cs typeface="Futura PT Heavy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94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296</Words>
  <Application>Microsoft Office PowerPoint</Application>
  <PresentationFormat>Widescreen</PresentationFormat>
  <Paragraphs>75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Futura PT Heavy Oblique</vt:lpstr>
      <vt:lpstr>Futura PT Medium Oblique</vt:lpstr>
      <vt:lpstr>Wingdings</vt:lpstr>
      <vt:lpstr>Office Theme</vt:lpstr>
      <vt:lpstr>Mini Grant Brown Bag-</vt:lpstr>
      <vt:lpstr>Overview -</vt:lpstr>
      <vt:lpstr>Thesis -</vt:lpstr>
      <vt:lpstr>Previous work - “Intersections” Coat</vt:lpstr>
      <vt:lpstr>Previous work - “Hold Me” Tunic </vt:lpstr>
      <vt:lpstr>Initial Thoughts – Interviews</vt:lpstr>
      <vt:lpstr>Initial Thoughts- Sketches</vt:lpstr>
      <vt:lpstr>Experiments- Camouflage patterns</vt:lpstr>
      <vt:lpstr>Experiments – Fabric samples</vt:lpstr>
      <vt:lpstr>Experiments - Wearables</vt:lpstr>
      <vt:lpstr>Experiments – Prototyping</vt:lpstr>
      <vt:lpstr>Further Thoughts- “Presentation” chart</vt:lpstr>
      <vt:lpstr>Further Thoughts- Sketches (part 2)</vt:lpstr>
      <vt:lpstr>Final Deliverables- exhibition &amp; garments</vt:lpstr>
      <vt:lpstr>Final Deliverables- website &amp; “application”</vt:lpstr>
      <vt:lpstr>Well, shucks –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 Proposal -</dc:title>
  <dc:creator>D Wang Zhao</dc:creator>
  <cp:lastModifiedBy>Browne, Tiffany</cp:lastModifiedBy>
  <cp:revision>12</cp:revision>
  <dcterms:created xsi:type="dcterms:W3CDTF">2018-02-13T04:48:17Z</dcterms:created>
  <dcterms:modified xsi:type="dcterms:W3CDTF">2018-03-28T13:18:00Z</dcterms:modified>
</cp:coreProperties>
</file>