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0"/>
  </p:notesMasterIdLst>
  <p:sldIdLst>
    <p:sldId id="331" r:id="rId2"/>
    <p:sldId id="260" r:id="rId3"/>
    <p:sldId id="261" r:id="rId4"/>
    <p:sldId id="336" r:id="rId5"/>
    <p:sldId id="317" r:id="rId6"/>
    <p:sldId id="318" r:id="rId7"/>
    <p:sldId id="319" r:id="rId8"/>
    <p:sldId id="340" r:id="rId9"/>
    <p:sldId id="322" r:id="rId10"/>
    <p:sldId id="328" r:id="rId11"/>
    <p:sldId id="323" r:id="rId12"/>
    <p:sldId id="324" r:id="rId13"/>
    <p:sldId id="341" r:id="rId14"/>
    <p:sldId id="343" r:id="rId15"/>
    <p:sldId id="344" r:id="rId16"/>
    <p:sldId id="339" r:id="rId17"/>
    <p:sldId id="335" r:id="rId18"/>
    <p:sldId id="326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217" autoAdjust="0"/>
    <p:restoredTop sz="94697"/>
  </p:normalViewPr>
  <p:slideViewPr>
    <p:cSldViewPr>
      <p:cViewPr varScale="1">
        <p:scale>
          <a:sx n="64" d="100"/>
          <a:sy n="64" d="100"/>
        </p:scale>
        <p:origin x="566" y="5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F473087-A6D7-4400-BFCF-5071A322B07E}" type="doc">
      <dgm:prSet loTypeId="urn:microsoft.com/office/officeart/2005/8/layout/chevron2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8FD6290-177C-409E-ACBA-04D03D42E05A}">
      <dgm:prSet phldrT="[Text]"/>
      <dgm:spPr/>
      <dgm:t>
        <a:bodyPr/>
        <a:lstStyle/>
        <a:p>
          <a:r>
            <a:rPr lang="en-US" dirty="0"/>
            <a:t>Step 1</a:t>
          </a:r>
        </a:p>
      </dgm:t>
    </dgm:pt>
    <dgm:pt modelId="{02F86D6A-40A3-4F97-900D-A12FAD90CAF0}" type="parTrans" cxnId="{54740C8B-5C25-4F18-9840-56BC2E72D9C8}">
      <dgm:prSet/>
      <dgm:spPr/>
      <dgm:t>
        <a:bodyPr/>
        <a:lstStyle/>
        <a:p>
          <a:endParaRPr lang="en-US"/>
        </a:p>
      </dgm:t>
    </dgm:pt>
    <dgm:pt modelId="{783F4E50-E205-41FD-8F15-0D99A8691C35}" type="sibTrans" cxnId="{54740C8B-5C25-4F18-9840-56BC2E72D9C8}">
      <dgm:prSet/>
      <dgm:spPr/>
      <dgm:t>
        <a:bodyPr/>
        <a:lstStyle/>
        <a:p>
          <a:endParaRPr lang="en-US"/>
        </a:p>
      </dgm:t>
    </dgm:pt>
    <dgm:pt modelId="{9B5019C6-1638-4A26-AFD2-D4D50226415D}">
      <dgm:prSet phldrT="[Text]"/>
      <dgm:spPr/>
      <dgm:t>
        <a:bodyPr/>
        <a:lstStyle/>
        <a:p>
          <a:pPr>
            <a:buFont typeface="+mj-lt"/>
            <a:buNone/>
          </a:pPr>
          <a:r>
            <a:rPr lang="en-US" dirty="0"/>
            <a:t>Conducts a pelvic examination to assess eligibility. The provider first does the bimanual examination and then inserts a speculum into the vagina to inspect the cervix.</a:t>
          </a:r>
        </a:p>
      </dgm:t>
    </dgm:pt>
    <dgm:pt modelId="{597BE263-2EEF-4DD8-9AD5-F57A198BFD8B}" type="parTrans" cxnId="{CE222C90-6FED-433A-B815-AAED5F4D2FCD}">
      <dgm:prSet/>
      <dgm:spPr/>
      <dgm:t>
        <a:bodyPr/>
        <a:lstStyle/>
        <a:p>
          <a:endParaRPr lang="en-US"/>
        </a:p>
      </dgm:t>
    </dgm:pt>
    <dgm:pt modelId="{F9E4AFFD-27DA-4164-BEA3-6C16744DF992}" type="sibTrans" cxnId="{CE222C90-6FED-433A-B815-AAED5F4D2FCD}">
      <dgm:prSet/>
      <dgm:spPr/>
      <dgm:t>
        <a:bodyPr/>
        <a:lstStyle/>
        <a:p>
          <a:endParaRPr lang="en-US"/>
        </a:p>
      </dgm:t>
    </dgm:pt>
    <dgm:pt modelId="{1B3A36BD-F6AD-4340-B04E-64AE8AA32F9D}">
      <dgm:prSet phldrT="[Text]"/>
      <dgm:spPr/>
      <dgm:t>
        <a:bodyPr/>
        <a:lstStyle/>
        <a:p>
          <a:r>
            <a:rPr lang="en-US" dirty="0"/>
            <a:t>Step 2</a:t>
          </a:r>
        </a:p>
      </dgm:t>
    </dgm:pt>
    <dgm:pt modelId="{DED2E39A-F6A6-4A92-AE18-B576C4896497}" type="parTrans" cxnId="{0F1AC1DA-B689-40E2-90E6-006C36324C38}">
      <dgm:prSet/>
      <dgm:spPr/>
      <dgm:t>
        <a:bodyPr/>
        <a:lstStyle/>
        <a:p>
          <a:endParaRPr lang="en-US"/>
        </a:p>
      </dgm:t>
    </dgm:pt>
    <dgm:pt modelId="{BE428807-41D8-4AAD-A08A-CF2E29737206}" type="sibTrans" cxnId="{0F1AC1DA-B689-40E2-90E6-006C36324C38}">
      <dgm:prSet/>
      <dgm:spPr/>
      <dgm:t>
        <a:bodyPr/>
        <a:lstStyle/>
        <a:p>
          <a:endParaRPr lang="en-US"/>
        </a:p>
      </dgm:t>
    </dgm:pt>
    <dgm:pt modelId="{2CE88827-3DE6-4EC9-927D-E9AF7E39DE9D}">
      <dgm:prSet phldrT="[Text]"/>
      <dgm:spPr/>
      <dgm:t>
        <a:bodyPr/>
        <a:lstStyle/>
        <a:p>
          <a:pPr>
            <a:buFont typeface="+mj-lt"/>
            <a:buNone/>
          </a:pPr>
          <a:r>
            <a:rPr lang="en-US" dirty="0"/>
            <a:t>Clean the cervix and vagina with appropriate antiseptic.</a:t>
          </a:r>
        </a:p>
      </dgm:t>
    </dgm:pt>
    <dgm:pt modelId="{01C9A5B3-7BA6-4278-836E-98F2F793CDE0}" type="parTrans" cxnId="{1D69AF4E-CF8E-4CD7-97C2-90DE855C4277}">
      <dgm:prSet/>
      <dgm:spPr/>
      <dgm:t>
        <a:bodyPr/>
        <a:lstStyle/>
        <a:p>
          <a:endParaRPr lang="en-US"/>
        </a:p>
      </dgm:t>
    </dgm:pt>
    <dgm:pt modelId="{1A609AB4-053E-4059-B77E-FA806E1672C3}" type="sibTrans" cxnId="{1D69AF4E-CF8E-4CD7-97C2-90DE855C4277}">
      <dgm:prSet/>
      <dgm:spPr/>
      <dgm:t>
        <a:bodyPr/>
        <a:lstStyle/>
        <a:p>
          <a:endParaRPr lang="en-US"/>
        </a:p>
      </dgm:t>
    </dgm:pt>
    <dgm:pt modelId="{A660BEFB-5D4E-4695-B33C-54C447E6C3CE}">
      <dgm:prSet phldrT="[Text]"/>
      <dgm:spPr/>
      <dgm:t>
        <a:bodyPr/>
        <a:lstStyle/>
        <a:p>
          <a:r>
            <a:rPr lang="en-US" dirty="0"/>
            <a:t>Step 3</a:t>
          </a:r>
        </a:p>
      </dgm:t>
    </dgm:pt>
    <dgm:pt modelId="{ED19FA8E-9B0C-4399-A25E-8D701CBCEA45}" type="parTrans" cxnId="{901D80EB-E071-415B-BF76-085D84B628B1}">
      <dgm:prSet/>
      <dgm:spPr/>
      <dgm:t>
        <a:bodyPr/>
        <a:lstStyle/>
        <a:p>
          <a:endParaRPr lang="en-US"/>
        </a:p>
      </dgm:t>
    </dgm:pt>
    <dgm:pt modelId="{923A5E62-C709-4C1B-AA79-89DD495DD4C8}" type="sibTrans" cxnId="{901D80EB-E071-415B-BF76-085D84B628B1}">
      <dgm:prSet/>
      <dgm:spPr/>
      <dgm:t>
        <a:bodyPr/>
        <a:lstStyle/>
        <a:p>
          <a:endParaRPr lang="en-US"/>
        </a:p>
      </dgm:t>
    </dgm:pt>
    <dgm:pt modelId="{3D323C2A-91BD-4EBA-9FFB-3EA671EC7A09}">
      <dgm:prSet phldrT="[Text]"/>
      <dgm:spPr/>
      <dgm:t>
        <a:bodyPr/>
        <a:lstStyle/>
        <a:p>
          <a:pPr>
            <a:buFont typeface="+mj-lt"/>
            <a:buNone/>
          </a:pPr>
          <a:r>
            <a:rPr lang="en-US" dirty="0"/>
            <a:t>Insert the tenaculum through the speculum and closes the tenaculum just enough to gently hold the cervix and uterus steady.</a:t>
          </a:r>
        </a:p>
      </dgm:t>
    </dgm:pt>
    <dgm:pt modelId="{9B6B1467-2B0F-4B30-AA82-CD2895E3DE12}" type="parTrans" cxnId="{00DAF31F-9F1D-4568-8820-1452A06081FF}">
      <dgm:prSet/>
      <dgm:spPr/>
      <dgm:t>
        <a:bodyPr/>
        <a:lstStyle/>
        <a:p>
          <a:endParaRPr lang="en-US"/>
        </a:p>
      </dgm:t>
    </dgm:pt>
    <dgm:pt modelId="{97D7FF83-FD69-4ED5-9DB0-05107FF1722C}" type="sibTrans" cxnId="{00DAF31F-9F1D-4568-8820-1452A06081FF}">
      <dgm:prSet/>
      <dgm:spPr/>
      <dgm:t>
        <a:bodyPr/>
        <a:lstStyle/>
        <a:p>
          <a:endParaRPr lang="en-US"/>
        </a:p>
      </dgm:t>
    </dgm:pt>
    <dgm:pt modelId="{22176F06-C416-43FE-AC42-FD61F07393A3}">
      <dgm:prSet phldrT="[Text]"/>
      <dgm:spPr/>
      <dgm:t>
        <a:bodyPr/>
        <a:lstStyle/>
        <a:p>
          <a:r>
            <a:rPr lang="en-US" dirty="0"/>
            <a:t>Step 8</a:t>
          </a:r>
        </a:p>
      </dgm:t>
    </dgm:pt>
    <dgm:pt modelId="{1A4D13E3-BA11-4854-A6BE-FBE703F2E6D0}" type="parTrans" cxnId="{602C7C6C-9C14-4AAE-960E-2D1C1A0CF3C7}">
      <dgm:prSet/>
      <dgm:spPr/>
      <dgm:t>
        <a:bodyPr/>
        <a:lstStyle/>
        <a:p>
          <a:endParaRPr lang="en-US"/>
        </a:p>
      </dgm:t>
    </dgm:pt>
    <dgm:pt modelId="{AC5F4004-B2D7-440A-A5FB-006CFDA740E9}" type="sibTrans" cxnId="{602C7C6C-9C14-4AAE-960E-2D1C1A0CF3C7}">
      <dgm:prSet/>
      <dgm:spPr/>
      <dgm:t>
        <a:bodyPr/>
        <a:lstStyle/>
        <a:p>
          <a:endParaRPr lang="en-US"/>
        </a:p>
      </dgm:t>
    </dgm:pt>
    <dgm:pt modelId="{19EA6B40-B372-47FC-8963-92F177C14C37}">
      <dgm:prSet phldrT="[Text]"/>
      <dgm:spPr/>
      <dgm:t>
        <a:bodyPr/>
        <a:lstStyle/>
        <a:p>
          <a:r>
            <a:rPr lang="en-US" dirty="0"/>
            <a:t>Step 4</a:t>
          </a:r>
        </a:p>
      </dgm:t>
    </dgm:pt>
    <dgm:pt modelId="{A341B7BF-919F-4FF1-B8F4-2B99C9097811}" type="parTrans" cxnId="{EC61CF7B-F5B1-4C55-A915-2628F3189F3C}">
      <dgm:prSet/>
      <dgm:spPr/>
      <dgm:t>
        <a:bodyPr/>
        <a:lstStyle/>
        <a:p>
          <a:endParaRPr lang="en-US"/>
        </a:p>
      </dgm:t>
    </dgm:pt>
    <dgm:pt modelId="{18F74FEB-3433-41A5-AA55-B9B8E289E966}" type="sibTrans" cxnId="{EC61CF7B-F5B1-4C55-A915-2628F3189F3C}">
      <dgm:prSet/>
      <dgm:spPr/>
      <dgm:t>
        <a:bodyPr/>
        <a:lstStyle/>
        <a:p>
          <a:endParaRPr lang="en-US"/>
        </a:p>
      </dgm:t>
    </dgm:pt>
    <dgm:pt modelId="{F319E439-58F3-4B1B-9A7C-DA9F648E20FD}">
      <dgm:prSet phldrT="[Text]"/>
      <dgm:spPr/>
      <dgm:t>
        <a:bodyPr/>
        <a:lstStyle/>
        <a:p>
          <a:r>
            <a:rPr lang="en-US" dirty="0"/>
            <a:t>Step 5</a:t>
          </a:r>
        </a:p>
      </dgm:t>
    </dgm:pt>
    <dgm:pt modelId="{DE3FAD6B-0C5E-46FC-BDDD-C33C48159A4F}" type="parTrans" cxnId="{A1DE5227-5405-4481-AD0E-688494C9B9FF}">
      <dgm:prSet/>
      <dgm:spPr/>
      <dgm:t>
        <a:bodyPr/>
        <a:lstStyle/>
        <a:p>
          <a:endParaRPr lang="en-US"/>
        </a:p>
      </dgm:t>
    </dgm:pt>
    <dgm:pt modelId="{58F5B1BD-0A7A-4D79-9B4B-5D6890FB2803}" type="sibTrans" cxnId="{A1DE5227-5405-4481-AD0E-688494C9B9FF}">
      <dgm:prSet/>
      <dgm:spPr/>
      <dgm:t>
        <a:bodyPr/>
        <a:lstStyle/>
        <a:p>
          <a:endParaRPr lang="en-US"/>
        </a:p>
      </dgm:t>
    </dgm:pt>
    <dgm:pt modelId="{4CFB6E5F-8460-467E-B7F2-52E034F93C89}">
      <dgm:prSet phldrT="[Text]"/>
      <dgm:spPr/>
      <dgm:t>
        <a:bodyPr/>
        <a:lstStyle/>
        <a:p>
          <a:r>
            <a:rPr lang="en-US" dirty="0"/>
            <a:t>Step 6</a:t>
          </a:r>
        </a:p>
      </dgm:t>
    </dgm:pt>
    <dgm:pt modelId="{DF268A7E-0E6D-4436-A6C1-98C6DD6C5317}" type="parTrans" cxnId="{40710099-6AD7-4D41-A76B-450352D63DEE}">
      <dgm:prSet/>
      <dgm:spPr/>
      <dgm:t>
        <a:bodyPr/>
        <a:lstStyle/>
        <a:p>
          <a:endParaRPr lang="en-US"/>
        </a:p>
      </dgm:t>
    </dgm:pt>
    <dgm:pt modelId="{33760D11-BE9C-4816-94D2-64F7DDFE5425}" type="sibTrans" cxnId="{40710099-6AD7-4D41-A76B-450352D63DEE}">
      <dgm:prSet/>
      <dgm:spPr/>
      <dgm:t>
        <a:bodyPr/>
        <a:lstStyle/>
        <a:p>
          <a:endParaRPr lang="en-US"/>
        </a:p>
      </dgm:t>
    </dgm:pt>
    <dgm:pt modelId="{34DA2C7C-DCDB-4051-9598-974353F7F251}">
      <dgm:prSet phldrT="[Text]"/>
      <dgm:spPr/>
      <dgm:t>
        <a:bodyPr/>
        <a:lstStyle/>
        <a:p>
          <a:r>
            <a:rPr lang="en-US" dirty="0"/>
            <a:t>Step 7</a:t>
          </a:r>
        </a:p>
      </dgm:t>
    </dgm:pt>
    <dgm:pt modelId="{B0A58124-8CCC-434B-962D-7EACE0F728C8}" type="parTrans" cxnId="{F02E9D95-D85C-4AB5-98AF-C1D37A7DC7EB}">
      <dgm:prSet/>
      <dgm:spPr/>
      <dgm:t>
        <a:bodyPr/>
        <a:lstStyle/>
        <a:p>
          <a:endParaRPr lang="en-US"/>
        </a:p>
      </dgm:t>
    </dgm:pt>
    <dgm:pt modelId="{1497A893-2A13-4C18-9E9D-0CAB32AB5AA1}" type="sibTrans" cxnId="{F02E9D95-D85C-4AB5-98AF-C1D37A7DC7EB}">
      <dgm:prSet/>
      <dgm:spPr/>
      <dgm:t>
        <a:bodyPr/>
        <a:lstStyle/>
        <a:p>
          <a:endParaRPr lang="en-US"/>
        </a:p>
      </dgm:t>
    </dgm:pt>
    <dgm:pt modelId="{25BC292C-BB69-4F02-990A-80E025C8CD76}">
      <dgm:prSet phldrT="[Text]"/>
      <dgm:spPr/>
      <dgm:t>
        <a:bodyPr/>
        <a:lstStyle/>
        <a:p>
          <a:pPr>
            <a:buFont typeface="+mj-lt"/>
            <a:buNone/>
          </a:pPr>
          <a:r>
            <a:rPr lang="en-US" dirty="0">
              <a:latin typeface="Tahoma" charset="0"/>
              <a:ea typeface="Tahoma" charset="0"/>
              <a:cs typeface="Tahoma" charset="0"/>
            </a:rPr>
            <a:t>Slowly and gently pass the uterine sound through the cervix to measure the depth and position of the uterus.</a:t>
          </a:r>
          <a:endParaRPr lang="en-US" dirty="0"/>
        </a:p>
      </dgm:t>
    </dgm:pt>
    <dgm:pt modelId="{91BB501E-1B71-460B-95DB-925DC28C8686}" type="parTrans" cxnId="{C70C7BA9-DD4D-4C7A-B643-9A3F3F84FBA9}">
      <dgm:prSet/>
      <dgm:spPr/>
      <dgm:t>
        <a:bodyPr/>
        <a:lstStyle/>
        <a:p>
          <a:endParaRPr lang="en-US"/>
        </a:p>
      </dgm:t>
    </dgm:pt>
    <dgm:pt modelId="{07359C8D-3980-47D7-8CBB-61059A0C67F3}" type="sibTrans" cxnId="{C70C7BA9-DD4D-4C7A-B643-9A3F3F84FBA9}">
      <dgm:prSet/>
      <dgm:spPr/>
      <dgm:t>
        <a:bodyPr/>
        <a:lstStyle/>
        <a:p>
          <a:endParaRPr lang="en-US"/>
        </a:p>
      </dgm:t>
    </dgm:pt>
    <dgm:pt modelId="{9A4F0082-DE61-4B21-BC7D-11406C50E226}">
      <dgm:prSet phldrT="[Text]"/>
      <dgm:spPr/>
      <dgm:t>
        <a:bodyPr/>
        <a:lstStyle/>
        <a:p>
          <a:pPr>
            <a:buFont typeface="+mj-lt"/>
            <a:buNone/>
          </a:pPr>
          <a:r>
            <a:rPr lang="en-US" dirty="0">
              <a:latin typeface="Tahoma" charset="0"/>
              <a:ea typeface="Tahoma" charset="0"/>
              <a:cs typeface="Tahoma" charset="0"/>
            </a:rPr>
            <a:t>Load the IUD into the inserter while both are still in the unopened sterile package.</a:t>
          </a:r>
          <a:endParaRPr lang="en-US" dirty="0"/>
        </a:p>
      </dgm:t>
    </dgm:pt>
    <dgm:pt modelId="{54C7F331-38AA-49C0-8B28-139FDEE2D773}" type="parTrans" cxnId="{037A7AB3-0C8C-4480-8ED6-9A6BD6C6DBCA}">
      <dgm:prSet/>
      <dgm:spPr/>
      <dgm:t>
        <a:bodyPr/>
        <a:lstStyle/>
        <a:p>
          <a:endParaRPr lang="en-US"/>
        </a:p>
      </dgm:t>
    </dgm:pt>
    <dgm:pt modelId="{6A58D44A-573B-4740-8E82-F580CBE7D7E5}" type="sibTrans" cxnId="{037A7AB3-0C8C-4480-8ED6-9A6BD6C6DBCA}">
      <dgm:prSet/>
      <dgm:spPr/>
      <dgm:t>
        <a:bodyPr/>
        <a:lstStyle/>
        <a:p>
          <a:endParaRPr lang="en-US"/>
        </a:p>
      </dgm:t>
    </dgm:pt>
    <dgm:pt modelId="{EB0F2F7D-2D00-4CD4-8C5D-E8F9C6F1FE3C}">
      <dgm:prSet phldrT="[Text]"/>
      <dgm:spPr/>
      <dgm:t>
        <a:bodyPr/>
        <a:lstStyle/>
        <a:p>
          <a:pPr>
            <a:buFont typeface="+mj-lt"/>
            <a:buNone/>
          </a:pPr>
          <a:r>
            <a:rPr lang="en-US" dirty="0">
              <a:latin typeface="Tahoma" charset="0"/>
              <a:ea typeface="Tahoma" charset="0"/>
              <a:cs typeface="Tahoma" charset="0"/>
            </a:rPr>
            <a:t>Cut the strings on the IUD, leaving about 3 centimeters hanging out of the cervix.</a:t>
          </a:r>
          <a:endParaRPr lang="en-US" dirty="0"/>
        </a:p>
      </dgm:t>
    </dgm:pt>
    <dgm:pt modelId="{6CEB97EA-8F26-4A0C-A19F-D73CBFB3C866}" type="parTrans" cxnId="{16153504-F43C-46B2-B196-BDA493A6B5EE}">
      <dgm:prSet/>
      <dgm:spPr/>
      <dgm:t>
        <a:bodyPr/>
        <a:lstStyle/>
        <a:p>
          <a:endParaRPr lang="en-US"/>
        </a:p>
      </dgm:t>
    </dgm:pt>
    <dgm:pt modelId="{6CD230E6-E25F-4E77-9C9F-E3E3066A72D1}" type="sibTrans" cxnId="{16153504-F43C-46B2-B196-BDA493A6B5EE}">
      <dgm:prSet/>
      <dgm:spPr/>
      <dgm:t>
        <a:bodyPr/>
        <a:lstStyle/>
        <a:p>
          <a:endParaRPr lang="en-US"/>
        </a:p>
      </dgm:t>
    </dgm:pt>
    <dgm:pt modelId="{34CFBF97-BE8E-414A-822D-ECD8584503AE}">
      <dgm:prSet phldrT="[Text]"/>
      <dgm:spPr/>
      <dgm:t>
        <a:bodyPr/>
        <a:lstStyle/>
        <a:p>
          <a:pPr>
            <a:buFont typeface="+mj-lt"/>
            <a:buNone/>
          </a:pPr>
          <a:r>
            <a:rPr lang="en-US" dirty="0">
              <a:latin typeface="Tahoma" charset="0"/>
              <a:ea typeface="Tahoma" charset="0"/>
              <a:cs typeface="Tahoma" charset="0"/>
            </a:rPr>
            <a:t>After the insertion, the woman rests. She remains on the examination table until she feels ready to get dressed.</a:t>
          </a:r>
          <a:endParaRPr lang="en-US" dirty="0"/>
        </a:p>
      </dgm:t>
    </dgm:pt>
    <dgm:pt modelId="{857DF81D-2C8D-4115-9E4A-075FE1C5C577}" type="parTrans" cxnId="{DABFDA3C-EBD3-413C-915B-99E94244D3F7}">
      <dgm:prSet/>
      <dgm:spPr/>
      <dgm:t>
        <a:bodyPr/>
        <a:lstStyle/>
        <a:p>
          <a:endParaRPr lang="en-US"/>
        </a:p>
      </dgm:t>
    </dgm:pt>
    <dgm:pt modelId="{39AEA03B-7952-4FFB-B871-BCC9F957992F}" type="sibTrans" cxnId="{DABFDA3C-EBD3-413C-915B-99E94244D3F7}">
      <dgm:prSet/>
      <dgm:spPr/>
      <dgm:t>
        <a:bodyPr/>
        <a:lstStyle/>
        <a:p>
          <a:endParaRPr lang="en-US"/>
        </a:p>
      </dgm:t>
    </dgm:pt>
    <dgm:pt modelId="{8917C3DF-21E2-46BD-BA4D-B2FD365E54C8}">
      <dgm:prSet phldrT="[Text]"/>
      <dgm:spPr/>
      <dgm:t>
        <a:bodyPr/>
        <a:lstStyle/>
        <a:p>
          <a:pPr>
            <a:buFont typeface="+mj-lt"/>
            <a:buNone/>
          </a:pPr>
          <a:r>
            <a:rPr lang="en-US" dirty="0">
              <a:latin typeface="Tahoma" charset="0"/>
              <a:ea typeface="Tahoma" charset="0"/>
              <a:cs typeface="Tahoma" charset="0"/>
            </a:rPr>
            <a:t>She remains on the examination table until she feels ready to get dressed.</a:t>
          </a:r>
          <a:endParaRPr lang="en-US" dirty="0"/>
        </a:p>
      </dgm:t>
    </dgm:pt>
    <dgm:pt modelId="{2C6B7CA0-14CF-4EAC-849D-8B4FB4665BF7}" type="parTrans" cxnId="{A9F08757-1F9A-411E-8162-E060518F3FB4}">
      <dgm:prSet/>
      <dgm:spPr/>
      <dgm:t>
        <a:bodyPr/>
        <a:lstStyle/>
        <a:p>
          <a:endParaRPr lang="en-US"/>
        </a:p>
      </dgm:t>
    </dgm:pt>
    <dgm:pt modelId="{73F3D800-B926-42F2-98D8-1AC074ADA97A}" type="sibTrans" cxnId="{A9F08757-1F9A-411E-8162-E060518F3FB4}">
      <dgm:prSet/>
      <dgm:spPr/>
      <dgm:t>
        <a:bodyPr/>
        <a:lstStyle/>
        <a:p>
          <a:endParaRPr lang="en-US"/>
        </a:p>
      </dgm:t>
    </dgm:pt>
    <dgm:pt modelId="{ED1383F1-4AA4-491E-B8CE-C1AF2A704595}" type="pres">
      <dgm:prSet presAssocID="{CF473087-A6D7-4400-BFCF-5071A322B07E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46594FA3-41CD-4C71-A6D3-2AE4FA756948}" type="pres">
      <dgm:prSet presAssocID="{F8FD6290-177C-409E-ACBA-04D03D42E05A}" presName="composite" presStyleCnt="0"/>
      <dgm:spPr/>
    </dgm:pt>
    <dgm:pt modelId="{D25B1EEF-2C75-4757-A82A-CC497FD74F9F}" type="pres">
      <dgm:prSet presAssocID="{F8FD6290-177C-409E-ACBA-04D03D42E05A}" presName="parentText" presStyleLbl="alignNode1" presStyleIdx="0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AB81EBE-93C2-4F5E-9AFD-CA3A9C315F68}" type="pres">
      <dgm:prSet presAssocID="{F8FD6290-177C-409E-ACBA-04D03D42E05A}" presName="descendantText" presStyleLbl="alignAcc1" presStyleIdx="0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0D28425-CFD8-4736-A82F-AEB9FB0951B0}" type="pres">
      <dgm:prSet presAssocID="{783F4E50-E205-41FD-8F15-0D99A8691C35}" presName="sp" presStyleCnt="0"/>
      <dgm:spPr/>
    </dgm:pt>
    <dgm:pt modelId="{411A8FAA-7419-4420-89DE-0758CECE8BA4}" type="pres">
      <dgm:prSet presAssocID="{1B3A36BD-F6AD-4340-B04E-64AE8AA32F9D}" presName="composite" presStyleCnt="0"/>
      <dgm:spPr/>
    </dgm:pt>
    <dgm:pt modelId="{3EBA7CC0-841F-42EC-A363-6CD503C9E44A}" type="pres">
      <dgm:prSet presAssocID="{1B3A36BD-F6AD-4340-B04E-64AE8AA32F9D}" presName="parentText" presStyleLbl="alignNode1" presStyleIdx="1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C4F7D55-B92C-4325-B9F3-9F4D4EDDEAFA}" type="pres">
      <dgm:prSet presAssocID="{1B3A36BD-F6AD-4340-B04E-64AE8AA32F9D}" presName="descendantText" presStyleLbl="alignAcc1" presStyleIdx="1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DCEF11C-C21C-455D-A3C7-167A5675B03F}" type="pres">
      <dgm:prSet presAssocID="{BE428807-41D8-4AAD-A08A-CF2E29737206}" presName="sp" presStyleCnt="0"/>
      <dgm:spPr/>
    </dgm:pt>
    <dgm:pt modelId="{2E1C100C-F1D8-4174-AB57-2DEB36A119E9}" type="pres">
      <dgm:prSet presAssocID="{A660BEFB-5D4E-4695-B33C-54C447E6C3CE}" presName="composite" presStyleCnt="0"/>
      <dgm:spPr/>
    </dgm:pt>
    <dgm:pt modelId="{1FA2ACF8-E40F-426F-AEA6-27BFBCA9B2B1}" type="pres">
      <dgm:prSet presAssocID="{A660BEFB-5D4E-4695-B33C-54C447E6C3CE}" presName="parentText" presStyleLbl="alignNode1" presStyleIdx="2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2642F51-B55F-4CD7-A3BE-9C4DEA8FA8B8}" type="pres">
      <dgm:prSet presAssocID="{A660BEFB-5D4E-4695-B33C-54C447E6C3CE}" presName="descendantText" presStyleLbl="alignAcc1" presStyleIdx="2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A4AC772-55F7-4B85-BDFA-10164A76421B}" type="pres">
      <dgm:prSet presAssocID="{923A5E62-C709-4C1B-AA79-89DD495DD4C8}" presName="sp" presStyleCnt="0"/>
      <dgm:spPr/>
    </dgm:pt>
    <dgm:pt modelId="{142D67BC-B70C-4071-AC77-CF2348E7CDE8}" type="pres">
      <dgm:prSet presAssocID="{19EA6B40-B372-47FC-8963-92F177C14C37}" presName="composite" presStyleCnt="0"/>
      <dgm:spPr/>
    </dgm:pt>
    <dgm:pt modelId="{466AE4A3-9FC2-43F5-BAA3-B8F505DF1C56}" type="pres">
      <dgm:prSet presAssocID="{19EA6B40-B372-47FC-8963-92F177C14C37}" presName="parentText" presStyleLbl="alignNode1" presStyleIdx="3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DBF9CD0-002C-4976-8DDA-F43066292C73}" type="pres">
      <dgm:prSet presAssocID="{19EA6B40-B372-47FC-8963-92F177C14C37}" presName="descendantText" presStyleLbl="alignAcc1" presStyleIdx="3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4A544E5-12F2-4F85-B131-F5B5BD04B910}" type="pres">
      <dgm:prSet presAssocID="{18F74FEB-3433-41A5-AA55-B9B8E289E966}" presName="sp" presStyleCnt="0"/>
      <dgm:spPr/>
    </dgm:pt>
    <dgm:pt modelId="{1121FEF4-C1AD-4370-B3DD-AE7B491F353A}" type="pres">
      <dgm:prSet presAssocID="{F319E439-58F3-4B1B-9A7C-DA9F648E20FD}" presName="composite" presStyleCnt="0"/>
      <dgm:spPr/>
    </dgm:pt>
    <dgm:pt modelId="{16FDBA8D-00E4-4E66-BBD5-80C130DCE016}" type="pres">
      <dgm:prSet presAssocID="{F319E439-58F3-4B1B-9A7C-DA9F648E20FD}" presName="parentText" presStyleLbl="alignNode1" presStyleIdx="4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36DBF32-74A8-4E33-9F18-80781931DB48}" type="pres">
      <dgm:prSet presAssocID="{F319E439-58F3-4B1B-9A7C-DA9F648E20FD}" presName="descendantText" presStyleLbl="alignAcc1" presStyleIdx="4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E1B81D0-5DD7-4765-BC60-DC8F6851ACEB}" type="pres">
      <dgm:prSet presAssocID="{58F5B1BD-0A7A-4D79-9B4B-5D6890FB2803}" presName="sp" presStyleCnt="0"/>
      <dgm:spPr/>
    </dgm:pt>
    <dgm:pt modelId="{3A357CBE-B393-4666-ADEE-F063753ABC41}" type="pres">
      <dgm:prSet presAssocID="{4CFB6E5F-8460-467E-B7F2-52E034F93C89}" presName="composite" presStyleCnt="0"/>
      <dgm:spPr/>
    </dgm:pt>
    <dgm:pt modelId="{5F7DF84E-1EBE-4D1D-97F8-7C443181AC64}" type="pres">
      <dgm:prSet presAssocID="{4CFB6E5F-8460-467E-B7F2-52E034F93C89}" presName="parentText" presStyleLbl="alignNode1" presStyleIdx="5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66ADB8C-6A31-4490-8DF8-486F80C9E1FB}" type="pres">
      <dgm:prSet presAssocID="{4CFB6E5F-8460-467E-B7F2-52E034F93C89}" presName="descendantText" presStyleLbl="alignAcc1" presStyleIdx="5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40FD3E1-B188-4B5B-BBEB-3D9E5336E2F2}" type="pres">
      <dgm:prSet presAssocID="{33760D11-BE9C-4816-94D2-64F7DDFE5425}" presName="sp" presStyleCnt="0"/>
      <dgm:spPr/>
    </dgm:pt>
    <dgm:pt modelId="{F9CD0B8C-7321-49CE-9E92-A740C20D60B7}" type="pres">
      <dgm:prSet presAssocID="{34DA2C7C-DCDB-4051-9598-974353F7F251}" presName="composite" presStyleCnt="0"/>
      <dgm:spPr/>
    </dgm:pt>
    <dgm:pt modelId="{14FECA23-B722-4D5C-98EF-FF863817BBCE}" type="pres">
      <dgm:prSet presAssocID="{34DA2C7C-DCDB-4051-9598-974353F7F251}" presName="parentText" presStyleLbl="alignNode1" presStyleIdx="6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96ED372-C983-4AF2-B99D-1EC08C7411DC}" type="pres">
      <dgm:prSet presAssocID="{34DA2C7C-DCDB-4051-9598-974353F7F251}" presName="descendantText" presStyleLbl="alignAcc1" presStyleIdx="6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FDF1404-F3BD-4E1F-A51C-98EFA29AA92B}" type="pres">
      <dgm:prSet presAssocID="{1497A893-2A13-4C18-9E9D-0CAB32AB5AA1}" presName="sp" presStyleCnt="0"/>
      <dgm:spPr/>
    </dgm:pt>
    <dgm:pt modelId="{7DD6BB9F-0C20-4974-A6B0-2DDBA153EBC9}" type="pres">
      <dgm:prSet presAssocID="{22176F06-C416-43FE-AC42-FD61F07393A3}" presName="composite" presStyleCnt="0"/>
      <dgm:spPr/>
    </dgm:pt>
    <dgm:pt modelId="{19177E89-FE19-42CD-9B3B-9F80A9E78779}" type="pres">
      <dgm:prSet presAssocID="{22176F06-C416-43FE-AC42-FD61F07393A3}" presName="parentText" presStyleLbl="alignNode1" presStyleIdx="7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81E2914-E1A2-4128-8BC7-6376C44C85BE}" type="pres">
      <dgm:prSet presAssocID="{22176F06-C416-43FE-AC42-FD61F07393A3}" presName="descendantText" presStyleLbl="alignAcc1" presStyleIdx="7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2A26C27-06C1-43FC-BA89-E8E60004ACF6}" type="presOf" srcId="{4CFB6E5F-8460-467E-B7F2-52E034F93C89}" destId="{5F7DF84E-1EBE-4D1D-97F8-7C443181AC64}" srcOrd="0" destOrd="0" presId="urn:microsoft.com/office/officeart/2005/8/layout/chevron2"/>
    <dgm:cxn modelId="{037A7AB3-0C8C-4480-8ED6-9A6BD6C6DBCA}" srcId="{F319E439-58F3-4B1B-9A7C-DA9F648E20FD}" destId="{9A4F0082-DE61-4B21-BC7D-11406C50E226}" srcOrd="0" destOrd="0" parTransId="{54C7F331-38AA-49C0-8B28-139FDEE2D773}" sibTransId="{6A58D44A-573B-4740-8E82-F580CBE7D7E5}"/>
    <dgm:cxn modelId="{16153504-F43C-46B2-B196-BDA493A6B5EE}" srcId="{4CFB6E5F-8460-467E-B7F2-52E034F93C89}" destId="{EB0F2F7D-2D00-4CD4-8C5D-E8F9C6F1FE3C}" srcOrd="0" destOrd="0" parTransId="{6CEB97EA-8F26-4A0C-A19F-D73CBFB3C866}" sibTransId="{6CD230E6-E25F-4E77-9C9F-E3E3066A72D1}"/>
    <dgm:cxn modelId="{DABFDA3C-EBD3-413C-915B-99E94244D3F7}" srcId="{34DA2C7C-DCDB-4051-9598-974353F7F251}" destId="{34CFBF97-BE8E-414A-822D-ECD8584503AE}" srcOrd="0" destOrd="0" parTransId="{857DF81D-2C8D-4115-9E4A-075FE1C5C577}" sibTransId="{39AEA03B-7952-4FFB-B871-BCC9F957992F}"/>
    <dgm:cxn modelId="{44CE21CA-1410-4B2E-9FCD-D4A6B58B64E9}" type="presOf" srcId="{34CFBF97-BE8E-414A-822D-ECD8584503AE}" destId="{A96ED372-C983-4AF2-B99D-1EC08C7411DC}" srcOrd="0" destOrd="0" presId="urn:microsoft.com/office/officeart/2005/8/layout/chevron2"/>
    <dgm:cxn modelId="{A1DE5227-5405-4481-AD0E-688494C9B9FF}" srcId="{CF473087-A6D7-4400-BFCF-5071A322B07E}" destId="{F319E439-58F3-4B1B-9A7C-DA9F648E20FD}" srcOrd="4" destOrd="0" parTransId="{DE3FAD6B-0C5E-46FC-BDDD-C33C48159A4F}" sibTransId="{58F5B1BD-0A7A-4D79-9B4B-5D6890FB2803}"/>
    <dgm:cxn modelId="{A9F08757-1F9A-411E-8162-E060518F3FB4}" srcId="{22176F06-C416-43FE-AC42-FD61F07393A3}" destId="{8917C3DF-21E2-46BD-BA4D-B2FD365E54C8}" srcOrd="0" destOrd="0" parTransId="{2C6B7CA0-14CF-4EAC-849D-8B4FB4665BF7}" sibTransId="{73F3D800-B926-42F2-98D8-1AC074ADA97A}"/>
    <dgm:cxn modelId="{F02E9D95-D85C-4AB5-98AF-C1D37A7DC7EB}" srcId="{CF473087-A6D7-4400-BFCF-5071A322B07E}" destId="{34DA2C7C-DCDB-4051-9598-974353F7F251}" srcOrd="6" destOrd="0" parTransId="{B0A58124-8CCC-434B-962D-7EACE0F728C8}" sibTransId="{1497A893-2A13-4C18-9E9D-0CAB32AB5AA1}"/>
    <dgm:cxn modelId="{1D69AF4E-CF8E-4CD7-97C2-90DE855C4277}" srcId="{1B3A36BD-F6AD-4340-B04E-64AE8AA32F9D}" destId="{2CE88827-3DE6-4EC9-927D-E9AF7E39DE9D}" srcOrd="0" destOrd="0" parTransId="{01C9A5B3-7BA6-4278-836E-98F2F793CDE0}" sibTransId="{1A609AB4-053E-4059-B77E-FA806E1672C3}"/>
    <dgm:cxn modelId="{40710099-6AD7-4D41-A76B-450352D63DEE}" srcId="{CF473087-A6D7-4400-BFCF-5071A322B07E}" destId="{4CFB6E5F-8460-467E-B7F2-52E034F93C89}" srcOrd="5" destOrd="0" parTransId="{DF268A7E-0E6D-4436-A6C1-98C6DD6C5317}" sibTransId="{33760D11-BE9C-4816-94D2-64F7DDFE5425}"/>
    <dgm:cxn modelId="{E1811C48-E01B-4D5C-AC08-345865EEAB68}" type="presOf" srcId="{22176F06-C416-43FE-AC42-FD61F07393A3}" destId="{19177E89-FE19-42CD-9B3B-9F80A9E78779}" srcOrd="0" destOrd="0" presId="urn:microsoft.com/office/officeart/2005/8/layout/chevron2"/>
    <dgm:cxn modelId="{0F1AC1DA-B689-40E2-90E6-006C36324C38}" srcId="{CF473087-A6D7-4400-BFCF-5071A322B07E}" destId="{1B3A36BD-F6AD-4340-B04E-64AE8AA32F9D}" srcOrd="1" destOrd="0" parTransId="{DED2E39A-F6A6-4A92-AE18-B576C4896497}" sibTransId="{BE428807-41D8-4AAD-A08A-CF2E29737206}"/>
    <dgm:cxn modelId="{CE222C90-6FED-433A-B815-AAED5F4D2FCD}" srcId="{F8FD6290-177C-409E-ACBA-04D03D42E05A}" destId="{9B5019C6-1638-4A26-AFD2-D4D50226415D}" srcOrd="0" destOrd="0" parTransId="{597BE263-2EEF-4DD8-9AD5-F57A198BFD8B}" sibTransId="{F9E4AFFD-27DA-4164-BEA3-6C16744DF992}"/>
    <dgm:cxn modelId="{6C8CCD4E-76A6-4B79-83E7-47A1FE8CD8DD}" type="presOf" srcId="{9B5019C6-1638-4A26-AFD2-D4D50226415D}" destId="{6AB81EBE-93C2-4F5E-9AFD-CA3A9C315F68}" srcOrd="0" destOrd="0" presId="urn:microsoft.com/office/officeart/2005/8/layout/chevron2"/>
    <dgm:cxn modelId="{DFE3BC3C-7508-419B-BEA2-800B02A50BE5}" type="presOf" srcId="{34DA2C7C-DCDB-4051-9598-974353F7F251}" destId="{14FECA23-B722-4D5C-98EF-FF863817BBCE}" srcOrd="0" destOrd="0" presId="urn:microsoft.com/office/officeart/2005/8/layout/chevron2"/>
    <dgm:cxn modelId="{CDAE37F6-4D1F-4AC6-8A1D-A204715AB897}" type="presOf" srcId="{EB0F2F7D-2D00-4CD4-8C5D-E8F9C6F1FE3C}" destId="{E66ADB8C-6A31-4490-8DF8-486F80C9E1FB}" srcOrd="0" destOrd="0" presId="urn:microsoft.com/office/officeart/2005/8/layout/chevron2"/>
    <dgm:cxn modelId="{AAF333FF-07FC-47F2-8663-64DCFFC7290B}" type="presOf" srcId="{25BC292C-BB69-4F02-990A-80E025C8CD76}" destId="{0DBF9CD0-002C-4976-8DDA-F43066292C73}" srcOrd="0" destOrd="0" presId="urn:microsoft.com/office/officeart/2005/8/layout/chevron2"/>
    <dgm:cxn modelId="{835C427D-5FC3-413A-9A74-972AB23357CF}" type="presOf" srcId="{8917C3DF-21E2-46BD-BA4D-B2FD365E54C8}" destId="{A81E2914-E1A2-4128-8BC7-6376C44C85BE}" srcOrd="0" destOrd="0" presId="urn:microsoft.com/office/officeart/2005/8/layout/chevron2"/>
    <dgm:cxn modelId="{901D80EB-E071-415B-BF76-085D84B628B1}" srcId="{CF473087-A6D7-4400-BFCF-5071A322B07E}" destId="{A660BEFB-5D4E-4695-B33C-54C447E6C3CE}" srcOrd="2" destOrd="0" parTransId="{ED19FA8E-9B0C-4399-A25E-8D701CBCEA45}" sibTransId="{923A5E62-C709-4C1B-AA79-89DD495DD4C8}"/>
    <dgm:cxn modelId="{54740C8B-5C25-4F18-9840-56BC2E72D9C8}" srcId="{CF473087-A6D7-4400-BFCF-5071A322B07E}" destId="{F8FD6290-177C-409E-ACBA-04D03D42E05A}" srcOrd="0" destOrd="0" parTransId="{02F86D6A-40A3-4F97-900D-A12FAD90CAF0}" sibTransId="{783F4E50-E205-41FD-8F15-0D99A8691C35}"/>
    <dgm:cxn modelId="{81F6443B-A2D7-47A2-A822-541929CE4A4A}" type="presOf" srcId="{F319E439-58F3-4B1B-9A7C-DA9F648E20FD}" destId="{16FDBA8D-00E4-4E66-BBD5-80C130DCE016}" srcOrd="0" destOrd="0" presId="urn:microsoft.com/office/officeart/2005/8/layout/chevron2"/>
    <dgm:cxn modelId="{FF93CD09-3E38-4143-9338-316ABDABB296}" type="presOf" srcId="{1B3A36BD-F6AD-4340-B04E-64AE8AA32F9D}" destId="{3EBA7CC0-841F-42EC-A363-6CD503C9E44A}" srcOrd="0" destOrd="0" presId="urn:microsoft.com/office/officeart/2005/8/layout/chevron2"/>
    <dgm:cxn modelId="{00DAF31F-9F1D-4568-8820-1452A06081FF}" srcId="{A660BEFB-5D4E-4695-B33C-54C447E6C3CE}" destId="{3D323C2A-91BD-4EBA-9FFB-3EA671EC7A09}" srcOrd="0" destOrd="0" parTransId="{9B6B1467-2B0F-4B30-AA82-CD2895E3DE12}" sibTransId="{97D7FF83-FD69-4ED5-9DB0-05107FF1722C}"/>
    <dgm:cxn modelId="{9D2B6AB6-1674-4E45-B211-38946223A2EE}" type="presOf" srcId="{3D323C2A-91BD-4EBA-9FFB-3EA671EC7A09}" destId="{12642F51-B55F-4CD7-A3BE-9C4DEA8FA8B8}" srcOrd="0" destOrd="0" presId="urn:microsoft.com/office/officeart/2005/8/layout/chevron2"/>
    <dgm:cxn modelId="{5005CEB2-C63C-4A66-96CF-9AE84DAB3CC6}" type="presOf" srcId="{2CE88827-3DE6-4EC9-927D-E9AF7E39DE9D}" destId="{4C4F7D55-B92C-4325-B9F3-9F4D4EDDEAFA}" srcOrd="0" destOrd="0" presId="urn:microsoft.com/office/officeart/2005/8/layout/chevron2"/>
    <dgm:cxn modelId="{BF797275-705D-4DCD-BCEE-36E9B12BE4D4}" type="presOf" srcId="{F8FD6290-177C-409E-ACBA-04D03D42E05A}" destId="{D25B1EEF-2C75-4757-A82A-CC497FD74F9F}" srcOrd="0" destOrd="0" presId="urn:microsoft.com/office/officeart/2005/8/layout/chevron2"/>
    <dgm:cxn modelId="{03421E21-1446-4FF9-B6DD-0843F2EB0566}" type="presOf" srcId="{CF473087-A6D7-4400-BFCF-5071A322B07E}" destId="{ED1383F1-4AA4-491E-B8CE-C1AF2A704595}" srcOrd="0" destOrd="0" presId="urn:microsoft.com/office/officeart/2005/8/layout/chevron2"/>
    <dgm:cxn modelId="{3908D1F2-3065-462E-9083-31F124937247}" type="presOf" srcId="{19EA6B40-B372-47FC-8963-92F177C14C37}" destId="{466AE4A3-9FC2-43F5-BAA3-B8F505DF1C56}" srcOrd="0" destOrd="0" presId="urn:microsoft.com/office/officeart/2005/8/layout/chevron2"/>
    <dgm:cxn modelId="{C208D8A0-4934-4368-B92F-AF015151953C}" type="presOf" srcId="{A660BEFB-5D4E-4695-B33C-54C447E6C3CE}" destId="{1FA2ACF8-E40F-426F-AEA6-27BFBCA9B2B1}" srcOrd="0" destOrd="0" presId="urn:microsoft.com/office/officeart/2005/8/layout/chevron2"/>
    <dgm:cxn modelId="{602C7C6C-9C14-4AAE-960E-2D1C1A0CF3C7}" srcId="{CF473087-A6D7-4400-BFCF-5071A322B07E}" destId="{22176F06-C416-43FE-AC42-FD61F07393A3}" srcOrd="7" destOrd="0" parTransId="{1A4D13E3-BA11-4854-A6BE-FBE703F2E6D0}" sibTransId="{AC5F4004-B2D7-440A-A5FB-006CFDA740E9}"/>
    <dgm:cxn modelId="{0E748359-5CB1-4891-AB86-3EC818C69F83}" type="presOf" srcId="{9A4F0082-DE61-4B21-BC7D-11406C50E226}" destId="{E36DBF32-74A8-4E33-9F18-80781931DB48}" srcOrd="0" destOrd="0" presId="urn:microsoft.com/office/officeart/2005/8/layout/chevron2"/>
    <dgm:cxn modelId="{C70C7BA9-DD4D-4C7A-B643-9A3F3F84FBA9}" srcId="{19EA6B40-B372-47FC-8963-92F177C14C37}" destId="{25BC292C-BB69-4F02-990A-80E025C8CD76}" srcOrd="0" destOrd="0" parTransId="{91BB501E-1B71-460B-95DB-925DC28C8686}" sibTransId="{07359C8D-3980-47D7-8CBB-61059A0C67F3}"/>
    <dgm:cxn modelId="{EC61CF7B-F5B1-4C55-A915-2628F3189F3C}" srcId="{CF473087-A6D7-4400-BFCF-5071A322B07E}" destId="{19EA6B40-B372-47FC-8963-92F177C14C37}" srcOrd="3" destOrd="0" parTransId="{A341B7BF-919F-4FF1-B8F4-2B99C9097811}" sibTransId="{18F74FEB-3433-41A5-AA55-B9B8E289E966}"/>
    <dgm:cxn modelId="{88F5A761-0A18-47A9-A08F-8C1A2F9AB6D4}" type="presParOf" srcId="{ED1383F1-4AA4-491E-B8CE-C1AF2A704595}" destId="{46594FA3-41CD-4C71-A6D3-2AE4FA756948}" srcOrd="0" destOrd="0" presId="urn:microsoft.com/office/officeart/2005/8/layout/chevron2"/>
    <dgm:cxn modelId="{91AF1D2C-5DB2-478C-80D8-A2F713519E78}" type="presParOf" srcId="{46594FA3-41CD-4C71-A6D3-2AE4FA756948}" destId="{D25B1EEF-2C75-4757-A82A-CC497FD74F9F}" srcOrd="0" destOrd="0" presId="urn:microsoft.com/office/officeart/2005/8/layout/chevron2"/>
    <dgm:cxn modelId="{0C1E382C-A69D-40A7-94E7-002CE8011A27}" type="presParOf" srcId="{46594FA3-41CD-4C71-A6D3-2AE4FA756948}" destId="{6AB81EBE-93C2-4F5E-9AFD-CA3A9C315F68}" srcOrd="1" destOrd="0" presId="urn:microsoft.com/office/officeart/2005/8/layout/chevron2"/>
    <dgm:cxn modelId="{73D85FF5-0D0C-4981-998A-622C3D6AC8BB}" type="presParOf" srcId="{ED1383F1-4AA4-491E-B8CE-C1AF2A704595}" destId="{A0D28425-CFD8-4736-A82F-AEB9FB0951B0}" srcOrd="1" destOrd="0" presId="urn:microsoft.com/office/officeart/2005/8/layout/chevron2"/>
    <dgm:cxn modelId="{9B395C7D-A21E-4661-AAE2-4905A46AFAE3}" type="presParOf" srcId="{ED1383F1-4AA4-491E-B8CE-C1AF2A704595}" destId="{411A8FAA-7419-4420-89DE-0758CECE8BA4}" srcOrd="2" destOrd="0" presId="urn:microsoft.com/office/officeart/2005/8/layout/chevron2"/>
    <dgm:cxn modelId="{BCD2D693-A88C-4D49-A6DC-8002955D6653}" type="presParOf" srcId="{411A8FAA-7419-4420-89DE-0758CECE8BA4}" destId="{3EBA7CC0-841F-42EC-A363-6CD503C9E44A}" srcOrd="0" destOrd="0" presId="urn:microsoft.com/office/officeart/2005/8/layout/chevron2"/>
    <dgm:cxn modelId="{33DACC33-6FA0-48F9-A3B0-00C69142B999}" type="presParOf" srcId="{411A8FAA-7419-4420-89DE-0758CECE8BA4}" destId="{4C4F7D55-B92C-4325-B9F3-9F4D4EDDEAFA}" srcOrd="1" destOrd="0" presId="urn:microsoft.com/office/officeart/2005/8/layout/chevron2"/>
    <dgm:cxn modelId="{D31D4598-85CE-4E75-A853-B06FAEDD1C53}" type="presParOf" srcId="{ED1383F1-4AA4-491E-B8CE-C1AF2A704595}" destId="{7DCEF11C-C21C-455D-A3C7-167A5675B03F}" srcOrd="3" destOrd="0" presId="urn:microsoft.com/office/officeart/2005/8/layout/chevron2"/>
    <dgm:cxn modelId="{DDDC3D23-2B92-4AE1-ABB7-6836F72667DB}" type="presParOf" srcId="{ED1383F1-4AA4-491E-B8CE-C1AF2A704595}" destId="{2E1C100C-F1D8-4174-AB57-2DEB36A119E9}" srcOrd="4" destOrd="0" presId="urn:microsoft.com/office/officeart/2005/8/layout/chevron2"/>
    <dgm:cxn modelId="{EA46CA8B-FD77-4502-A1AC-F984A2C53059}" type="presParOf" srcId="{2E1C100C-F1D8-4174-AB57-2DEB36A119E9}" destId="{1FA2ACF8-E40F-426F-AEA6-27BFBCA9B2B1}" srcOrd="0" destOrd="0" presId="urn:microsoft.com/office/officeart/2005/8/layout/chevron2"/>
    <dgm:cxn modelId="{D1CF35C0-3601-42E0-A4E7-440EB4692840}" type="presParOf" srcId="{2E1C100C-F1D8-4174-AB57-2DEB36A119E9}" destId="{12642F51-B55F-4CD7-A3BE-9C4DEA8FA8B8}" srcOrd="1" destOrd="0" presId="urn:microsoft.com/office/officeart/2005/8/layout/chevron2"/>
    <dgm:cxn modelId="{0E3DEFF9-2E30-4983-AFE2-E36ECC338286}" type="presParOf" srcId="{ED1383F1-4AA4-491E-B8CE-C1AF2A704595}" destId="{FA4AC772-55F7-4B85-BDFA-10164A76421B}" srcOrd="5" destOrd="0" presId="urn:microsoft.com/office/officeart/2005/8/layout/chevron2"/>
    <dgm:cxn modelId="{083F59D9-6261-4EF3-A020-D7797295A60D}" type="presParOf" srcId="{ED1383F1-4AA4-491E-B8CE-C1AF2A704595}" destId="{142D67BC-B70C-4071-AC77-CF2348E7CDE8}" srcOrd="6" destOrd="0" presId="urn:microsoft.com/office/officeart/2005/8/layout/chevron2"/>
    <dgm:cxn modelId="{1D6A59EE-C345-48CA-8887-71DB6A197AA3}" type="presParOf" srcId="{142D67BC-B70C-4071-AC77-CF2348E7CDE8}" destId="{466AE4A3-9FC2-43F5-BAA3-B8F505DF1C56}" srcOrd="0" destOrd="0" presId="urn:microsoft.com/office/officeart/2005/8/layout/chevron2"/>
    <dgm:cxn modelId="{29F7E41D-1378-44AB-813A-06456E65ED6E}" type="presParOf" srcId="{142D67BC-B70C-4071-AC77-CF2348E7CDE8}" destId="{0DBF9CD0-002C-4976-8DDA-F43066292C73}" srcOrd="1" destOrd="0" presId="urn:microsoft.com/office/officeart/2005/8/layout/chevron2"/>
    <dgm:cxn modelId="{3D7FB177-D34D-4AE0-930E-3A2009BAAF5F}" type="presParOf" srcId="{ED1383F1-4AA4-491E-B8CE-C1AF2A704595}" destId="{F4A544E5-12F2-4F85-B131-F5B5BD04B910}" srcOrd="7" destOrd="0" presId="urn:microsoft.com/office/officeart/2005/8/layout/chevron2"/>
    <dgm:cxn modelId="{331C566D-E9AF-4283-AB85-61F8FB166F3E}" type="presParOf" srcId="{ED1383F1-4AA4-491E-B8CE-C1AF2A704595}" destId="{1121FEF4-C1AD-4370-B3DD-AE7B491F353A}" srcOrd="8" destOrd="0" presId="urn:microsoft.com/office/officeart/2005/8/layout/chevron2"/>
    <dgm:cxn modelId="{EA49C4F3-DFE5-4F59-8130-5B8BDA5D6D44}" type="presParOf" srcId="{1121FEF4-C1AD-4370-B3DD-AE7B491F353A}" destId="{16FDBA8D-00E4-4E66-BBD5-80C130DCE016}" srcOrd="0" destOrd="0" presId="urn:microsoft.com/office/officeart/2005/8/layout/chevron2"/>
    <dgm:cxn modelId="{6783F046-6C67-4EEC-AEAE-D342577EA354}" type="presParOf" srcId="{1121FEF4-C1AD-4370-B3DD-AE7B491F353A}" destId="{E36DBF32-74A8-4E33-9F18-80781931DB48}" srcOrd="1" destOrd="0" presId="urn:microsoft.com/office/officeart/2005/8/layout/chevron2"/>
    <dgm:cxn modelId="{68ADEFE6-262E-466E-B7FF-49DCC306BFEC}" type="presParOf" srcId="{ED1383F1-4AA4-491E-B8CE-C1AF2A704595}" destId="{9E1B81D0-5DD7-4765-BC60-DC8F6851ACEB}" srcOrd="9" destOrd="0" presId="urn:microsoft.com/office/officeart/2005/8/layout/chevron2"/>
    <dgm:cxn modelId="{596B80E0-C3ED-448F-8095-BF79C163FFB0}" type="presParOf" srcId="{ED1383F1-4AA4-491E-B8CE-C1AF2A704595}" destId="{3A357CBE-B393-4666-ADEE-F063753ABC41}" srcOrd="10" destOrd="0" presId="urn:microsoft.com/office/officeart/2005/8/layout/chevron2"/>
    <dgm:cxn modelId="{B6BEDA6A-C9EE-4C1B-A5AA-BB6D439E3A05}" type="presParOf" srcId="{3A357CBE-B393-4666-ADEE-F063753ABC41}" destId="{5F7DF84E-1EBE-4D1D-97F8-7C443181AC64}" srcOrd="0" destOrd="0" presId="urn:microsoft.com/office/officeart/2005/8/layout/chevron2"/>
    <dgm:cxn modelId="{D1C3BEB1-3864-4DFD-900F-05AF388A209F}" type="presParOf" srcId="{3A357CBE-B393-4666-ADEE-F063753ABC41}" destId="{E66ADB8C-6A31-4490-8DF8-486F80C9E1FB}" srcOrd="1" destOrd="0" presId="urn:microsoft.com/office/officeart/2005/8/layout/chevron2"/>
    <dgm:cxn modelId="{70B147CC-BD02-49C7-B3D6-FD753637EC2F}" type="presParOf" srcId="{ED1383F1-4AA4-491E-B8CE-C1AF2A704595}" destId="{040FD3E1-B188-4B5B-BBEB-3D9E5336E2F2}" srcOrd="11" destOrd="0" presId="urn:microsoft.com/office/officeart/2005/8/layout/chevron2"/>
    <dgm:cxn modelId="{E2261162-4637-4874-86F9-5FAE18FFA373}" type="presParOf" srcId="{ED1383F1-4AA4-491E-B8CE-C1AF2A704595}" destId="{F9CD0B8C-7321-49CE-9E92-A740C20D60B7}" srcOrd="12" destOrd="0" presId="urn:microsoft.com/office/officeart/2005/8/layout/chevron2"/>
    <dgm:cxn modelId="{F825D11B-22DA-4624-BDB7-10067FC201A1}" type="presParOf" srcId="{F9CD0B8C-7321-49CE-9E92-A740C20D60B7}" destId="{14FECA23-B722-4D5C-98EF-FF863817BBCE}" srcOrd="0" destOrd="0" presId="urn:microsoft.com/office/officeart/2005/8/layout/chevron2"/>
    <dgm:cxn modelId="{2479268A-E4F5-4DAD-8147-52D4CE0B2CF3}" type="presParOf" srcId="{F9CD0B8C-7321-49CE-9E92-A740C20D60B7}" destId="{A96ED372-C983-4AF2-B99D-1EC08C7411DC}" srcOrd="1" destOrd="0" presId="urn:microsoft.com/office/officeart/2005/8/layout/chevron2"/>
    <dgm:cxn modelId="{AB7492FD-9303-4F93-B0AA-8403FA81DC5F}" type="presParOf" srcId="{ED1383F1-4AA4-491E-B8CE-C1AF2A704595}" destId="{4FDF1404-F3BD-4E1F-A51C-98EFA29AA92B}" srcOrd="13" destOrd="0" presId="urn:microsoft.com/office/officeart/2005/8/layout/chevron2"/>
    <dgm:cxn modelId="{A770D1C5-0BFE-4F33-A0FB-C258671A5C74}" type="presParOf" srcId="{ED1383F1-4AA4-491E-B8CE-C1AF2A704595}" destId="{7DD6BB9F-0C20-4974-A6B0-2DDBA153EBC9}" srcOrd="14" destOrd="0" presId="urn:microsoft.com/office/officeart/2005/8/layout/chevron2"/>
    <dgm:cxn modelId="{37FA7818-EAE7-4AC4-8104-6D7537B7003A}" type="presParOf" srcId="{7DD6BB9F-0C20-4974-A6B0-2DDBA153EBC9}" destId="{19177E89-FE19-42CD-9B3B-9F80A9E78779}" srcOrd="0" destOrd="0" presId="urn:microsoft.com/office/officeart/2005/8/layout/chevron2"/>
    <dgm:cxn modelId="{7CEA91F0-188C-4733-956B-500BAA72C923}" type="presParOf" srcId="{7DD6BB9F-0C20-4974-A6B0-2DDBA153EBC9}" destId="{A81E2914-E1A2-4128-8BC7-6376C44C85BE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9000B66-CF18-4D9E-A1C4-B87CFBDB5487}" type="doc">
      <dgm:prSet loTypeId="urn:microsoft.com/office/officeart/2005/8/layout/chevron2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92A4C42-4598-4004-A4A5-FF0BB9F17959}">
      <dgm:prSet phldrT="[Text]"/>
      <dgm:spPr/>
      <dgm:t>
        <a:bodyPr/>
        <a:lstStyle/>
        <a:p>
          <a:r>
            <a:rPr lang="en-US" dirty="0"/>
            <a:t>Step 1</a:t>
          </a:r>
        </a:p>
      </dgm:t>
    </dgm:pt>
    <dgm:pt modelId="{49494FFB-6DBE-4F73-B9C4-3797A399C77D}" type="parTrans" cxnId="{1A0F4A7B-5EF4-4015-BD05-823E6CC8DC49}">
      <dgm:prSet/>
      <dgm:spPr/>
      <dgm:t>
        <a:bodyPr/>
        <a:lstStyle/>
        <a:p>
          <a:endParaRPr lang="en-US"/>
        </a:p>
      </dgm:t>
    </dgm:pt>
    <dgm:pt modelId="{A78B2A5C-6723-48D9-80C4-3A71D9B2E256}" type="sibTrans" cxnId="{1A0F4A7B-5EF4-4015-BD05-823E6CC8DC49}">
      <dgm:prSet/>
      <dgm:spPr/>
      <dgm:t>
        <a:bodyPr/>
        <a:lstStyle/>
        <a:p>
          <a:endParaRPr lang="en-US"/>
        </a:p>
      </dgm:t>
    </dgm:pt>
    <dgm:pt modelId="{2CC1ABD1-458B-46F8-9C69-D78D184D46EB}">
      <dgm:prSet phldrT="[Text]" custT="1"/>
      <dgm:spPr/>
      <dgm:t>
        <a:bodyPr/>
        <a:lstStyle/>
        <a:p>
          <a:pPr>
            <a:buFont typeface="+mj-lt"/>
            <a:buNone/>
          </a:pPr>
          <a:r>
            <a:rPr lang="en-US" sz="1600" dirty="0">
              <a:latin typeface="Tahoma" charset="0"/>
              <a:ea typeface="Tahoma" charset="0"/>
              <a:cs typeface="Tahoma" charset="0"/>
            </a:rPr>
            <a:t>Ask how the client is doing with the method and whether she is satisfied. Ask if she has any questions or anything to discuss.</a:t>
          </a:r>
          <a:endParaRPr lang="en-US" sz="1600" dirty="0"/>
        </a:p>
      </dgm:t>
    </dgm:pt>
    <dgm:pt modelId="{E41B62BA-D39F-4C9E-B354-59D516BD4A34}" type="parTrans" cxnId="{839ABB8F-03B2-4048-BC4B-9CF0B6BF9397}">
      <dgm:prSet/>
      <dgm:spPr/>
      <dgm:t>
        <a:bodyPr/>
        <a:lstStyle/>
        <a:p>
          <a:endParaRPr lang="en-US"/>
        </a:p>
      </dgm:t>
    </dgm:pt>
    <dgm:pt modelId="{70023AF8-1F2C-4353-A2BB-60A4BE9DF0F5}" type="sibTrans" cxnId="{839ABB8F-03B2-4048-BC4B-9CF0B6BF9397}">
      <dgm:prSet/>
      <dgm:spPr/>
      <dgm:t>
        <a:bodyPr/>
        <a:lstStyle/>
        <a:p>
          <a:endParaRPr lang="en-US"/>
        </a:p>
      </dgm:t>
    </dgm:pt>
    <dgm:pt modelId="{4D4C8275-24AF-4531-A800-933FACA1B96D}">
      <dgm:prSet phldrT="[Text]"/>
      <dgm:spPr/>
      <dgm:t>
        <a:bodyPr/>
        <a:lstStyle/>
        <a:p>
          <a:r>
            <a:rPr lang="en-US" dirty="0"/>
            <a:t>Step 2</a:t>
          </a:r>
        </a:p>
      </dgm:t>
    </dgm:pt>
    <dgm:pt modelId="{AA55C1A9-8072-4A58-A6D2-2D90502E68EB}" type="parTrans" cxnId="{8462DE47-5DDA-4BFF-B4B8-B182ADAA9F98}">
      <dgm:prSet/>
      <dgm:spPr/>
      <dgm:t>
        <a:bodyPr/>
        <a:lstStyle/>
        <a:p>
          <a:endParaRPr lang="en-US"/>
        </a:p>
      </dgm:t>
    </dgm:pt>
    <dgm:pt modelId="{8FB8CC8B-1B10-47B7-A652-E1E5EF660C7D}" type="sibTrans" cxnId="{8462DE47-5DDA-4BFF-B4B8-B182ADAA9F98}">
      <dgm:prSet/>
      <dgm:spPr/>
      <dgm:t>
        <a:bodyPr/>
        <a:lstStyle/>
        <a:p>
          <a:endParaRPr lang="en-US"/>
        </a:p>
      </dgm:t>
    </dgm:pt>
    <dgm:pt modelId="{9F11CE1F-E2C8-4825-8565-49C349EAD9C7}">
      <dgm:prSet phldrT="[Text]" custT="1"/>
      <dgm:spPr/>
      <dgm:t>
        <a:bodyPr/>
        <a:lstStyle/>
        <a:p>
          <a:pPr>
            <a:buFont typeface="+mj-lt"/>
            <a:buNone/>
          </a:pPr>
          <a:r>
            <a:rPr lang="en-US" sz="1800" dirty="0">
              <a:latin typeface="Tahoma" charset="0"/>
              <a:ea typeface="Tahoma" charset="0"/>
              <a:cs typeface="Tahoma" charset="0"/>
            </a:rPr>
            <a:t>Ask especially if she is concerned about bleeding changes. Give her any information or help that she needs</a:t>
          </a:r>
          <a:endParaRPr lang="en-US" sz="1800" dirty="0"/>
        </a:p>
      </dgm:t>
    </dgm:pt>
    <dgm:pt modelId="{3467252F-E445-4D16-AC94-5E82C9C62F40}" type="parTrans" cxnId="{F4109B1D-D9F2-44D1-924C-B6E53D6E14BC}">
      <dgm:prSet/>
      <dgm:spPr/>
      <dgm:t>
        <a:bodyPr/>
        <a:lstStyle/>
        <a:p>
          <a:endParaRPr lang="en-US"/>
        </a:p>
      </dgm:t>
    </dgm:pt>
    <dgm:pt modelId="{6AF156B4-8902-4398-BFC4-C6ED0B209F7F}" type="sibTrans" cxnId="{F4109B1D-D9F2-44D1-924C-B6E53D6E14BC}">
      <dgm:prSet/>
      <dgm:spPr/>
      <dgm:t>
        <a:bodyPr/>
        <a:lstStyle/>
        <a:p>
          <a:endParaRPr lang="en-US"/>
        </a:p>
      </dgm:t>
    </dgm:pt>
    <dgm:pt modelId="{B3EE2418-68A4-4FF8-9701-569D28293B14}">
      <dgm:prSet phldrT="[Text]"/>
      <dgm:spPr/>
      <dgm:t>
        <a:bodyPr/>
        <a:lstStyle/>
        <a:p>
          <a:r>
            <a:rPr lang="en-US" dirty="0"/>
            <a:t>Step 3</a:t>
          </a:r>
        </a:p>
      </dgm:t>
    </dgm:pt>
    <dgm:pt modelId="{E0E71F27-32FB-4D8E-89B8-0A4E11250329}" type="parTrans" cxnId="{BD4EFC40-B961-41A9-BB8C-5D0B48809D9A}">
      <dgm:prSet/>
      <dgm:spPr/>
      <dgm:t>
        <a:bodyPr/>
        <a:lstStyle/>
        <a:p>
          <a:endParaRPr lang="en-US"/>
        </a:p>
      </dgm:t>
    </dgm:pt>
    <dgm:pt modelId="{E4208C0D-4BF2-43A1-9D36-08C285BA1B74}" type="sibTrans" cxnId="{BD4EFC40-B961-41A9-BB8C-5D0B48809D9A}">
      <dgm:prSet/>
      <dgm:spPr/>
      <dgm:t>
        <a:bodyPr/>
        <a:lstStyle/>
        <a:p>
          <a:endParaRPr lang="en-US"/>
        </a:p>
      </dgm:t>
    </dgm:pt>
    <dgm:pt modelId="{608D5E93-D62B-4E7E-8465-9E1D2BB1BA63}">
      <dgm:prSet phldrT="[Text]" custT="1"/>
      <dgm:spPr/>
      <dgm:t>
        <a:bodyPr/>
        <a:lstStyle/>
        <a:p>
          <a:pPr>
            <a:buFont typeface="+mj-lt"/>
            <a:buNone/>
          </a:pPr>
          <a:r>
            <a:rPr lang="en-US" sz="1200" dirty="0">
              <a:latin typeface="Tahoma" charset="0"/>
              <a:ea typeface="Tahoma" charset="0"/>
              <a:cs typeface="Tahoma" charset="0"/>
            </a:rPr>
            <a:t>Ask her if she has:</a:t>
          </a:r>
          <a:endParaRPr lang="en-US" sz="1200" dirty="0"/>
        </a:p>
      </dgm:t>
    </dgm:pt>
    <dgm:pt modelId="{58045305-BBF8-4907-9099-5D45A17E765E}" type="parTrans" cxnId="{CE890BD3-9CFC-4A86-AA41-993382E76B18}">
      <dgm:prSet/>
      <dgm:spPr/>
      <dgm:t>
        <a:bodyPr/>
        <a:lstStyle/>
        <a:p>
          <a:endParaRPr lang="en-US"/>
        </a:p>
      </dgm:t>
    </dgm:pt>
    <dgm:pt modelId="{417744FE-ABA9-4BA3-87F3-10849EA630DB}" type="sibTrans" cxnId="{CE890BD3-9CFC-4A86-AA41-993382E76B18}">
      <dgm:prSet/>
      <dgm:spPr/>
      <dgm:t>
        <a:bodyPr/>
        <a:lstStyle/>
        <a:p>
          <a:endParaRPr lang="en-US"/>
        </a:p>
      </dgm:t>
    </dgm:pt>
    <dgm:pt modelId="{E8CBCDAC-1FC0-4237-8C00-64C1DBA1E18F}">
      <dgm:prSet custT="1"/>
      <dgm:spPr/>
      <dgm:t>
        <a:bodyPr/>
        <a:lstStyle/>
        <a:p>
          <a:r>
            <a:rPr lang="en-US" sz="1200">
              <a:latin typeface="Tahoma" charset="0"/>
              <a:ea typeface="Tahoma" charset="0"/>
              <a:cs typeface="Tahoma" charset="0"/>
            </a:rPr>
            <a:t>Increasing or severe abdominal pain or pain during sex or urination</a:t>
          </a:r>
          <a:endParaRPr lang="en-US" sz="1200" dirty="0">
            <a:latin typeface="Tahoma" charset="0"/>
            <a:ea typeface="Tahoma" charset="0"/>
            <a:cs typeface="Tahoma" charset="0"/>
          </a:endParaRPr>
        </a:p>
      </dgm:t>
    </dgm:pt>
    <dgm:pt modelId="{4C97016D-4286-401E-81E3-7DC5BA2F0820}" type="parTrans" cxnId="{83B65F0A-E799-4169-8EF9-BE9BEB11B3BA}">
      <dgm:prSet/>
      <dgm:spPr/>
      <dgm:t>
        <a:bodyPr/>
        <a:lstStyle/>
        <a:p>
          <a:endParaRPr lang="en-US"/>
        </a:p>
      </dgm:t>
    </dgm:pt>
    <dgm:pt modelId="{E09DF36C-1D60-4CAD-989E-1500018639F3}" type="sibTrans" cxnId="{83B65F0A-E799-4169-8EF9-BE9BEB11B3BA}">
      <dgm:prSet/>
      <dgm:spPr/>
      <dgm:t>
        <a:bodyPr/>
        <a:lstStyle/>
        <a:p>
          <a:endParaRPr lang="en-US"/>
        </a:p>
      </dgm:t>
    </dgm:pt>
    <dgm:pt modelId="{DC527BA9-8DFE-4F7C-8806-BE0ABED7AC1F}">
      <dgm:prSet custT="1"/>
      <dgm:spPr/>
      <dgm:t>
        <a:bodyPr/>
        <a:lstStyle/>
        <a:p>
          <a:r>
            <a:rPr lang="en-US" sz="1200">
              <a:latin typeface="Tahoma" charset="0"/>
              <a:ea typeface="Tahoma" charset="0"/>
              <a:cs typeface="Tahoma" charset="0"/>
            </a:rPr>
            <a:t>Unusual vaginal discharge</a:t>
          </a:r>
          <a:endParaRPr lang="en-US" sz="1200" dirty="0">
            <a:latin typeface="Tahoma" charset="0"/>
            <a:ea typeface="Tahoma" charset="0"/>
            <a:cs typeface="Tahoma" charset="0"/>
          </a:endParaRPr>
        </a:p>
      </dgm:t>
    </dgm:pt>
    <dgm:pt modelId="{D30E151B-42E1-49D4-BE08-EC68DAE111C1}" type="parTrans" cxnId="{8404BC32-5EFC-4A8F-A65E-CB57C950F475}">
      <dgm:prSet/>
      <dgm:spPr/>
      <dgm:t>
        <a:bodyPr/>
        <a:lstStyle/>
        <a:p>
          <a:endParaRPr lang="en-US"/>
        </a:p>
      </dgm:t>
    </dgm:pt>
    <dgm:pt modelId="{B8B1FD3D-4591-4887-9683-C3BA462C1EE6}" type="sibTrans" cxnId="{8404BC32-5EFC-4A8F-A65E-CB57C950F475}">
      <dgm:prSet/>
      <dgm:spPr/>
      <dgm:t>
        <a:bodyPr/>
        <a:lstStyle/>
        <a:p>
          <a:endParaRPr lang="en-US"/>
        </a:p>
      </dgm:t>
    </dgm:pt>
    <dgm:pt modelId="{D646D000-CCA7-4916-B735-308C55762640}">
      <dgm:prSet custT="1"/>
      <dgm:spPr/>
      <dgm:t>
        <a:bodyPr/>
        <a:lstStyle/>
        <a:p>
          <a:r>
            <a:rPr lang="en-US" sz="1200">
              <a:latin typeface="Tahoma" charset="0"/>
              <a:ea typeface="Tahoma" charset="0"/>
              <a:cs typeface="Tahoma" charset="0"/>
            </a:rPr>
            <a:t>Fever or chills</a:t>
          </a:r>
          <a:endParaRPr lang="en-US" sz="1200" dirty="0">
            <a:latin typeface="Tahoma" charset="0"/>
            <a:ea typeface="Tahoma" charset="0"/>
            <a:cs typeface="Tahoma" charset="0"/>
          </a:endParaRPr>
        </a:p>
      </dgm:t>
    </dgm:pt>
    <dgm:pt modelId="{DB9B44CB-28FF-4422-9F8C-3250A81FB345}" type="parTrans" cxnId="{FC2F220F-7A0B-4A0E-A30F-63BB880EC2FB}">
      <dgm:prSet/>
      <dgm:spPr/>
      <dgm:t>
        <a:bodyPr/>
        <a:lstStyle/>
        <a:p>
          <a:endParaRPr lang="en-US"/>
        </a:p>
      </dgm:t>
    </dgm:pt>
    <dgm:pt modelId="{9FDDD15A-3835-4B2F-B572-4F69CBDE73A2}" type="sibTrans" cxnId="{FC2F220F-7A0B-4A0E-A30F-63BB880EC2FB}">
      <dgm:prSet/>
      <dgm:spPr/>
      <dgm:t>
        <a:bodyPr/>
        <a:lstStyle/>
        <a:p>
          <a:endParaRPr lang="en-US"/>
        </a:p>
      </dgm:t>
    </dgm:pt>
    <dgm:pt modelId="{C480949C-FAE2-4352-9D36-91D31C913C01}">
      <dgm:prSet custT="1"/>
      <dgm:spPr/>
      <dgm:t>
        <a:bodyPr/>
        <a:lstStyle/>
        <a:p>
          <a:r>
            <a:rPr lang="en-US" sz="1200" dirty="0">
              <a:latin typeface="Tahoma" charset="0"/>
              <a:ea typeface="Tahoma" charset="0"/>
              <a:cs typeface="Tahoma" charset="0"/>
            </a:rPr>
            <a:t>Signs or symptoms of pregnancy</a:t>
          </a:r>
        </a:p>
      </dgm:t>
    </dgm:pt>
    <dgm:pt modelId="{CEBB4C6D-132C-4882-9387-1D19DD880479}" type="parTrans" cxnId="{67478EF5-131C-4C61-9589-7F6BC8955CA6}">
      <dgm:prSet/>
      <dgm:spPr/>
      <dgm:t>
        <a:bodyPr/>
        <a:lstStyle/>
        <a:p>
          <a:endParaRPr lang="en-US"/>
        </a:p>
      </dgm:t>
    </dgm:pt>
    <dgm:pt modelId="{1AA98955-AA47-4F2A-880B-C4FE95BA909F}" type="sibTrans" cxnId="{67478EF5-131C-4C61-9589-7F6BC8955CA6}">
      <dgm:prSet/>
      <dgm:spPr/>
      <dgm:t>
        <a:bodyPr/>
        <a:lstStyle/>
        <a:p>
          <a:endParaRPr lang="en-US"/>
        </a:p>
      </dgm:t>
    </dgm:pt>
    <dgm:pt modelId="{8F099227-8A7F-49BD-97A7-E7D64E2BFDFE}">
      <dgm:prSet custT="1"/>
      <dgm:spPr/>
      <dgm:t>
        <a:bodyPr/>
        <a:lstStyle/>
        <a:p>
          <a:r>
            <a:rPr lang="en-US" sz="1200">
              <a:latin typeface="Tahoma" charset="0"/>
              <a:ea typeface="Tahoma" charset="0"/>
              <a:cs typeface="Tahoma" charset="0"/>
            </a:rPr>
            <a:t>Not been able to feel strings (if she has checked them)</a:t>
          </a:r>
          <a:endParaRPr lang="en-US" sz="1200" dirty="0">
            <a:latin typeface="Tahoma" charset="0"/>
            <a:ea typeface="Tahoma" charset="0"/>
            <a:cs typeface="Tahoma" charset="0"/>
          </a:endParaRPr>
        </a:p>
      </dgm:t>
    </dgm:pt>
    <dgm:pt modelId="{B28CB603-E17C-4C43-B9A8-A51A79C07E2E}" type="parTrans" cxnId="{EBAE53E9-FF11-4A40-81D0-5D549B274133}">
      <dgm:prSet/>
      <dgm:spPr/>
      <dgm:t>
        <a:bodyPr/>
        <a:lstStyle/>
        <a:p>
          <a:endParaRPr lang="en-US"/>
        </a:p>
      </dgm:t>
    </dgm:pt>
    <dgm:pt modelId="{4C93FC43-8BB1-44C6-B1BF-0D07DF29DC15}" type="sibTrans" cxnId="{EBAE53E9-FF11-4A40-81D0-5D549B274133}">
      <dgm:prSet/>
      <dgm:spPr/>
      <dgm:t>
        <a:bodyPr/>
        <a:lstStyle/>
        <a:p>
          <a:endParaRPr lang="en-US"/>
        </a:p>
      </dgm:t>
    </dgm:pt>
    <dgm:pt modelId="{D8B5FFF9-00A5-41BC-932B-86FDB8DEF5BB}">
      <dgm:prSet custT="1"/>
      <dgm:spPr/>
      <dgm:t>
        <a:bodyPr/>
        <a:lstStyle/>
        <a:p>
          <a:r>
            <a:rPr lang="en-US" sz="1200" dirty="0">
              <a:latin typeface="Tahoma" charset="0"/>
              <a:ea typeface="Tahoma" charset="0"/>
              <a:cs typeface="Tahoma" charset="0"/>
            </a:rPr>
            <a:t>Felt the hard plastic of an IUD that has partially come out</a:t>
          </a:r>
          <a:endParaRPr lang="en-US" sz="1200" dirty="0"/>
        </a:p>
      </dgm:t>
    </dgm:pt>
    <dgm:pt modelId="{50806D94-2410-465A-91E8-E92190E1C528}" type="parTrans" cxnId="{1F959037-4C1B-458C-86B6-1688792F8FE5}">
      <dgm:prSet/>
      <dgm:spPr/>
      <dgm:t>
        <a:bodyPr/>
        <a:lstStyle/>
        <a:p>
          <a:endParaRPr lang="en-US"/>
        </a:p>
      </dgm:t>
    </dgm:pt>
    <dgm:pt modelId="{EE7537FB-4245-4A5D-9913-D140B0EAFF82}" type="sibTrans" cxnId="{1F959037-4C1B-458C-86B6-1688792F8FE5}">
      <dgm:prSet/>
      <dgm:spPr/>
      <dgm:t>
        <a:bodyPr/>
        <a:lstStyle/>
        <a:p>
          <a:endParaRPr lang="en-US"/>
        </a:p>
      </dgm:t>
    </dgm:pt>
    <dgm:pt modelId="{247D3BFF-008A-4FEE-A6D6-C924BE06118E}" type="pres">
      <dgm:prSet presAssocID="{D9000B66-CF18-4D9E-A1C4-B87CFBDB5487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435586CA-7DE5-46A6-8B81-C3B990DEFC62}" type="pres">
      <dgm:prSet presAssocID="{D92A4C42-4598-4004-A4A5-FF0BB9F17959}" presName="composite" presStyleCnt="0"/>
      <dgm:spPr/>
    </dgm:pt>
    <dgm:pt modelId="{59E5FD2B-4E81-4DD7-9760-A23B55B03765}" type="pres">
      <dgm:prSet presAssocID="{D92A4C42-4598-4004-A4A5-FF0BB9F17959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01BF6DB-0222-4479-BD07-69C0E1A73C2F}" type="pres">
      <dgm:prSet presAssocID="{D92A4C42-4598-4004-A4A5-FF0BB9F17959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ADBC883-5832-48F0-9DC9-45EA850F467E}" type="pres">
      <dgm:prSet presAssocID="{A78B2A5C-6723-48D9-80C4-3A71D9B2E256}" presName="sp" presStyleCnt="0"/>
      <dgm:spPr/>
    </dgm:pt>
    <dgm:pt modelId="{3C0C7DB9-8921-42AF-878B-C986452902FF}" type="pres">
      <dgm:prSet presAssocID="{4D4C8275-24AF-4531-A800-933FACA1B96D}" presName="composite" presStyleCnt="0"/>
      <dgm:spPr/>
    </dgm:pt>
    <dgm:pt modelId="{FEEDD7D6-7042-4033-AA50-75C5B2EE0967}" type="pres">
      <dgm:prSet presAssocID="{4D4C8275-24AF-4531-A800-933FACA1B96D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EFE5E1B-6069-48F8-80EB-5B1032B02A87}" type="pres">
      <dgm:prSet presAssocID="{4D4C8275-24AF-4531-A800-933FACA1B96D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19B7729-04B9-4F99-A17E-90BD2A4E7799}" type="pres">
      <dgm:prSet presAssocID="{8FB8CC8B-1B10-47B7-A652-E1E5EF660C7D}" presName="sp" presStyleCnt="0"/>
      <dgm:spPr/>
    </dgm:pt>
    <dgm:pt modelId="{B6185D06-03E4-4E2E-9942-A36073D66447}" type="pres">
      <dgm:prSet presAssocID="{B3EE2418-68A4-4FF8-9701-569D28293B14}" presName="composite" presStyleCnt="0"/>
      <dgm:spPr/>
    </dgm:pt>
    <dgm:pt modelId="{3C6EBCE2-6269-4B0D-A28F-8E2F6C5E74E5}" type="pres">
      <dgm:prSet presAssocID="{B3EE2418-68A4-4FF8-9701-569D28293B14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E62698A-1374-4E9C-97BB-780FF80E9F81}" type="pres">
      <dgm:prSet presAssocID="{B3EE2418-68A4-4FF8-9701-569D28293B14}" presName="descendantText" presStyleLbl="alignAcc1" presStyleIdx="2" presStyleCnt="3" custScaleY="16020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BAE53E9-FF11-4A40-81D0-5D549B274133}" srcId="{B3EE2418-68A4-4FF8-9701-569D28293B14}" destId="{8F099227-8A7F-49BD-97A7-E7D64E2BFDFE}" srcOrd="5" destOrd="0" parTransId="{B28CB603-E17C-4C43-B9A8-A51A79C07E2E}" sibTransId="{4C93FC43-8BB1-44C6-B1BF-0D07DF29DC15}"/>
    <dgm:cxn modelId="{547A0A23-D129-4114-8D97-071C3E6D3550}" type="presOf" srcId="{4D4C8275-24AF-4531-A800-933FACA1B96D}" destId="{FEEDD7D6-7042-4033-AA50-75C5B2EE0967}" srcOrd="0" destOrd="0" presId="urn:microsoft.com/office/officeart/2005/8/layout/chevron2"/>
    <dgm:cxn modelId="{EAC1EECE-A382-4003-938C-E69B26AD8216}" type="presOf" srcId="{2CC1ABD1-458B-46F8-9C69-D78D184D46EB}" destId="{901BF6DB-0222-4479-BD07-69C0E1A73C2F}" srcOrd="0" destOrd="0" presId="urn:microsoft.com/office/officeart/2005/8/layout/chevron2"/>
    <dgm:cxn modelId="{8404BC32-5EFC-4A8F-A65E-CB57C950F475}" srcId="{B3EE2418-68A4-4FF8-9701-569D28293B14}" destId="{DC527BA9-8DFE-4F7C-8806-BE0ABED7AC1F}" srcOrd="2" destOrd="0" parTransId="{D30E151B-42E1-49D4-BE08-EC68DAE111C1}" sibTransId="{B8B1FD3D-4591-4887-9683-C3BA462C1EE6}"/>
    <dgm:cxn modelId="{FC2F220F-7A0B-4A0E-A30F-63BB880EC2FB}" srcId="{B3EE2418-68A4-4FF8-9701-569D28293B14}" destId="{D646D000-CCA7-4916-B735-308C55762640}" srcOrd="3" destOrd="0" parTransId="{DB9B44CB-28FF-4422-9F8C-3250A81FB345}" sibTransId="{9FDDD15A-3835-4B2F-B572-4F69CBDE73A2}"/>
    <dgm:cxn modelId="{5AFE0CA9-FF1A-4497-9103-4EC0C419D339}" type="presOf" srcId="{D9000B66-CF18-4D9E-A1C4-B87CFBDB5487}" destId="{247D3BFF-008A-4FEE-A6D6-C924BE06118E}" srcOrd="0" destOrd="0" presId="urn:microsoft.com/office/officeart/2005/8/layout/chevron2"/>
    <dgm:cxn modelId="{08C0DA04-26BC-47E4-BBDE-D04540F273F7}" type="presOf" srcId="{608D5E93-D62B-4E7E-8465-9E1D2BB1BA63}" destId="{FE62698A-1374-4E9C-97BB-780FF80E9F81}" srcOrd="0" destOrd="0" presId="urn:microsoft.com/office/officeart/2005/8/layout/chevron2"/>
    <dgm:cxn modelId="{83B65F0A-E799-4169-8EF9-BE9BEB11B3BA}" srcId="{B3EE2418-68A4-4FF8-9701-569D28293B14}" destId="{E8CBCDAC-1FC0-4237-8C00-64C1DBA1E18F}" srcOrd="1" destOrd="0" parTransId="{4C97016D-4286-401E-81E3-7DC5BA2F0820}" sibTransId="{E09DF36C-1D60-4CAD-989E-1500018639F3}"/>
    <dgm:cxn modelId="{79BF5CE9-49EE-4D44-A0CF-CDF616FAB031}" type="presOf" srcId="{D8B5FFF9-00A5-41BC-932B-86FDB8DEF5BB}" destId="{FE62698A-1374-4E9C-97BB-780FF80E9F81}" srcOrd="0" destOrd="6" presId="urn:microsoft.com/office/officeart/2005/8/layout/chevron2"/>
    <dgm:cxn modelId="{2B396E65-0887-4279-A297-D0ADF7CE5042}" type="presOf" srcId="{C480949C-FAE2-4352-9D36-91D31C913C01}" destId="{FE62698A-1374-4E9C-97BB-780FF80E9F81}" srcOrd="0" destOrd="4" presId="urn:microsoft.com/office/officeart/2005/8/layout/chevron2"/>
    <dgm:cxn modelId="{67478EF5-131C-4C61-9589-7F6BC8955CA6}" srcId="{B3EE2418-68A4-4FF8-9701-569D28293B14}" destId="{C480949C-FAE2-4352-9D36-91D31C913C01}" srcOrd="4" destOrd="0" parTransId="{CEBB4C6D-132C-4882-9387-1D19DD880479}" sibTransId="{1AA98955-AA47-4F2A-880B-C4FE95BA909F}"/>
    <dgm:cxn modelId="{F4109B1D-D9F2-44D1-924C-B6E53D6E14BC}" srcId="{4D4C8275-24AF-4531-A800-933FACA1B96D}" destId="{9F11CE1F-E2C8-4825-8565-49C349EAD9C7}" srcOrd="0" destOrd="0" parTransId="{3467252F-E445-4D16-AC94-5E82C9C62F40}" sibTransId="{6AF156B4-8902-4398-BFC4-C6ED0B209F7F}"/>
    <dgm:cxn modelId="{839ABB8F-03B2-4048-BC4B-9CF0B6BF9397}" srcId="{D92A4C42-4598-4004-A4A5-FF0BB9F17959}" destId="{2CC1ABD1-458B-46F8-9C69-D78D184D46EB}" srcOrd="0" destOrd="0" parTransId="{E41B62BA-D39F-4C9E-B354-59D516BD4A34}" sibTransId="{70023AF8-1F2C-4353-A2BB-60A4BE9DF0F5}"/>
    <dgm:cxn modelId="{2DF6C12F-FD8E-4EA3-BC4A-E80042ABC9D2}" type="presOf" srcId="{B3EE2418-68A4-4FF8-9701-569D28293B14}" destId="{3C6EBCE2-6269-4B0D-A28F-8E2F6C5E74E5}" srcOrd="0" destOrd="0" presId="urn:microsoft.com/office/officeart/2005/8/layout/chevron2"/>
    <dgm:cxn modelId="{3E44F58C-FAE6-4B5D-BEC9-88208E184EA8}" type="presOf" srcId="{DC527BA9-8DFE-4F7C-8806-BE0ABED7AC1F}" destId="{FE62698A-1374-4E9C-97BB-780FF80E9F81}" srcOrd="0" destOrd="2" presId="urn:microsoft.com/office/officeart/2005/8/layout/chevron2"/>
    <dgm:cxn modelId="{1F959037-4C1B-458C-86B6-1688792F8FE5}" srcId="{B3EE2418-68A4-4FF8-9701-569D28293B14}" destId="{D8B5FFF9-00A5-41BC-932B-86FDB8DEF5BB}" srcOrd="6" destOrd="0" parTransId="{50806D94-2410-465A-91E8-E92190E1C528}" sibTransId="{EE7537FB-4245-4A5D-9913-D140B0EAFF82}"/>
    <dgm:cxn modelId="{B87F2524-BF5D-4B51-8F58-1D13A33DABBC}" type="presOf" srcId="{D92A4C42-4598-4004-A4A5-FF0BB9F17959}" destId="{59E5FD2B-4E81-4DD7-9760-A23B55B03765}" srcOrd="0" destOrd="0" presId="urn:microsoft.com/office/officeart/2005/8/layout/chevron2"/>
    <dgm:cxn modelId="{B06FBD52-7403-4BD8-887D-436695FACE53}" type="presOf" srcId="{D646D000-CCA7-4916-B735-308C55762640}" destId="{FE62698A-1374-4E9C-97BB-780FF80E9F81}" srcOrd="0" destOrd="3" presId="urn:microsoft.com/office/officeart/2005/8/layout/chevron2"/>
    <dgm:cxn modelId="{3C5D97E4-289A-4625-A6A2-B7462BE94DB9}" type="presOf" srcId="{9F11CE1F-E2C8-4825-8565-49C349EAD9C7}" destId="{1EFE5E1B-6069-48F8-80EB-5B1032B02A87}" srcOrd="0" destOrd="0" presId="urn:microsoft.com/office/officeart/2005/8/layout/chevron2"/>
    <dgm:cxn modelId="{CE890BD3-9CFC-4A86-AA41-993382E76B18}" srcId="{B3EE2418-68A4-4FF8-9701-569D28293B14}" destId="{608D5E93-D62B-4E7E-8465-9E1D2BB1BA63}" srcOrd="0" destOrd="0" parTransId="{58045305-BBF8-4907-9099-5D45A17E765E}" sibTransId="{417744FE-ABA9-4BA3-87F3-10849EA630DB}"/>
    <dgm:cxn modelId="{BD4EFC40-B961-41A9-BB8C-5D0B48809D9A}" srcId="{D9000B66-CF18-4D9E-A1C4-B87CFBDB5487}" destId="{B3EE2418-68A4-4FF8-9701-569D28293B14}" srcOrd="2" destOrd="0" parTransId="{E0E71F27-32FB-4D8E-89B8-0A4E11250329}" sibTransId="{E4208C0D-4BF2-43A1-9D36-08C285BA1B74}"/>
    <dgm:cxn modelId="{9000EC72-F5B5-4F15-B837-D1DDDFA8D2DE}" type="presOf" srcId="{8F099227-8A7F-49BD-97A7-E7D64E2BFDFE}" destId="{FE62698A-1374-4E9C-97BB-780FF80E9F81}" srcOrd="0" destOrd="5" presId="urn:microsoft.com/office/officeart/2005/8/layout/chevron2"/>
    <dgm:cxn modelId="{8462DE47-5DDA-4BFF-B4B8-B182ADAA9F98}" srcId="{D9000B66-CF18-4D9E-A1C4-B87CFBDB5487}" destId="{4D4C8275-24AF-4531-A800-933FACA1B96D}" srcOrd="1" destOrd="0" parTransId="{AA55C1A9-8072-4A58-A6D2-2D90502E68EB}" sibTransId="{8FB8CC8B-1B10-47B7-A652-E1E5EF660C7D}"/>
    <dgm:cxn modelId="{898DD080-6265-485C-8D58-08592B3CA0FA}" type="presOf" srcId="{E8CBCDAC-1FC0-4237-8C00-64C1DBA1E18F}" destId="{FE62698A-1374-4E9C-97BB-780FF80E9F81}" srcOrd="0" destOrd="1" presId="urn:microsoft.com/office/officeart/2005/8/layout/chevron2"/>
    <dgm:cxn modelId="{1A0F4A7B-5EF4-4015-BD05-823E6CC8DC49}" srcId="{D9000B66-CF18-4D9E-A1C4-B87CFBDB5487}" destId="{D92A4C42-4598-4004-A4A5-FF0BB9F17959}" srcOrd="0" destOrd="0" parTransId="{49494FFB-6DBE-4F73-B9C4-3797A399C77D}" sibTransId="{A78B2A5C-6723-48D9-80C4-3A71D9B2E256}"/>
    <dgm:cxn modelId="{1A2EE19B-E17A-464D-9524-321AE8B3CEF4}" type="presParOf" srcId="{247D3BFF-008A-4FEE-A6D6-C924BE06118E}" destId="{435586CA-7DE5-46A6-8B81-C3B990DEFC62}" srcOrd="0" destOrd="0" presId="urn:microsoft.com/office/officeart/2005/8/layout/chevron2"/>
    <dgm:cxn modelId="{329D942B-E0F6-44F7-851C-9386715CBC7E}" type="presParOf" srcId="{435586CA-7DE5-46A6-8B81-C3B990DEFC62}" destId="{59E5FD2B-4E81-4DD7-9760-A23B55B03765}" srcOrd="0" destOrd="0" presId="urn:microsoft.com/office/officeart/2005/8/layout/chevron2"/>
    <dgm:cxn modelId="{B72CAC4F-6FB5-4449-BB9B-D53E63EAC563}" type="presParOf" srcId="{435586CA-7DE5-46A6-8B81-C3B990DEFC62}" destId="{901BF6DB-0222-4479-BD07-69C0E1A73C2F}" srcOrd="1" destOrd="0" presId="urn:microsoft.com/office/officeart/2005/8/layout/chevron2"/>
    <dgm:cxn modelId="{067B71CF-FD5A-417A-AA37-68483B2F5467}" type="presParOf" srcId="{247D3BFF-008A-4FEE-A6D6-C924BE06118E}" destId="{1ADBC883-5832-48F0-9DC9-45EA850F467E}" srcOrd="1" destOrd="0" presId="urn:microsoft.com/office/officeart/2005/8/layout/chevron2"/>
    <dgm:cxn modelId="{E598518B-BD5D-4718-B0E0-6182A858B736}" type="presParOf" srcId="{247D3BFF-008A-4FEE-A6D6-C924BE06118E}" destId="{3C0C7DB9-8921-42AF-878B-C986452902FF}" srcOrd="2" destOrd="0" presId="urn:microsoft.com/office/officeart/2005/8/layout/chevron2"/>
    <dgm:cxn modelId="{3F5079BF-96AA-489C-A032-185E4F212962}" type="presParOf" srcId="{3C0C7DB9-8921-42AF-878B-C986452902FF}" destId="{FEEDD7D6-7042-4033-AA50-75C5B2EE0967}" srcOrd="0" destOrd="0" presId="urn:microsoft.com/office/officeart/2005/8/layout/chevron2"/>
    <dgm:cxn modelId="{F28B9791-806A-4556-9CBE-BF84133E8650}" type="presParOf" srcId="{3C0C7DB9-8921-42AF-878B-C986452902FF}" destId="{1EFE5E1B-6069-48F8-80EB-5B1032B02A87}" srcOrd="1" destOrd="0" presId="urn:microsoft.com/office/officeart/2005/8/layout/chevron2"/>
    <dgm:cxn modelId="{9D54B884-A312-4912-AFBD-4C397EA780C2}" type="presParOf" srcId="{247D3BFF-008A-4FEE-A6D6-C924BE06118E}" destId="{D19B7729-04B9-4F99-A17E-90BD2A4E7799}" srcOrd="3" destOrd="0" presId="urn:microsoft.com/office/officeart/2005/8/layout/chevron2"/>
    <dgm:cxn modelId="{66FEA013-5F9D-466A-996F-F43C7080BFA1}" type="presParOf" srcId="{247D3BFF-008A-4FEE-A6D6-C924BE06118E}" destId="{B6185D06-03E4-4E2E-9942-A36073D66447}" srcOrd="4" destOrd="0" presId="urn:microsoft.com/office/officeart/2005/8/layout/chevron2"/>
    <dgm:cxn modelId="{0A6F3439-359E-4978-AB4A-C3DFD45A131E}" type="presParOf" srcId="{B6185D06-03E4-4E2E-9942-A36073D66447}" destId="{3C6EBCE2-6269-4B0D-A28F-8E2F6C5E74E5}" srcOrd="0" destOrd="0" presId="urn:microsoft.com/office/officeart/2005/8/layout/chevron2"/>
    <dgm:cxn modelId="{5C51E078-E4EA-46F9-AF4D-3CFE34430160}" type="presParOf" srcId="{B6185D06-03E4-4E2E-9942-A36073D66447}" destId="{FE62698A-1374-4E9C-97BB-780FF80E9F81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25B1EEF-2C75-4757-A82A-CC497FD74F9F}">
      <dsp:nvSpPr>
        <dsp:cNvPr id="0" name=""/>
        <dsp:cNvSpPr/>
      </dsp:nvSpPr>
      <dsp:spPr>
        <a:xfrm rot="5400000">
          <a:off x="-96967" y="98383"/>
          <a:ext cx="646452" cy="452516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/>
            <a:t>Step 1</a:t>
          </a:r>
        </a:p>
      </dsp:txBody>
      <dsp:txXfrm rot="-5400000">
        <a:off x="1" y="227673"/>
        <a:ext cx="452516" cy="193936"/>
      </dsp:txXfrm>
    </dsp:sp>
    <dsp:sp modelId="{6AB81EBE-93C2-4F5E-9AFD-CA3A9C315F68}">
      <dsp:nvSpPr>
        <dsp:cNvPr id="0" name=""/>
        <dsp:cNvSpPr/>
      </dsp:nvSpPr>
      <dsp:spPr>
        <a:xfrm rot="5400000">
          <a:off x="4912705" y="-4458773"/>
          <a:ext cx="420194" cy="934057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7620" rIns="7620" bIns="7620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+mj-lt"/>
            <a:buChar char="••"/>
          </a:pPr>
          <a:r>
            <a:rPr lang="en-US" sz="1200" kern="1200" dirty="0"/>
            <a:t>Conducts a pelvic examination to assess eligibility. The provider first does the bimanual examination and then inserts a speculum into the vagina to inspect the cervix.</a:t>
          </a:r>
        </a:p>
      </dsp:txBody>
      <dsp:txXfrm rot="-5400000">
        <a:off x="452517" y="21927"/>
        <a:ext cx="9320059" cy="379170"/>
      </dsp:txXfrm>
    </dsp:sp>
    <dsp:sp modelId="{3EBA7CC0-841F-42EC-A363-6CD503C9E44A}">
      <dsp:nvSpPr>
        <dsp:cNvPr id="0" name=""/>
        <dsp:cNvSpPr/>
      </dsp:nvSpPr>
      <dsp:spPr>
        <a:xfrm rot="5400000">
          <a:off x="-96967" y="670421"/>
          <a:ext cx="646452" cy="452516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/>
            <a:t>Step 2</a:t>
          </a:r>
        </a:p>
      </dsp:txBody>
      <dsp:txXfrm rot="-5400000">
        <a:off x="1" y="799711"/>
        <a:ext cx="452516" cy="193936"/>
      </dsp:txXfrm>
    </dsp:sp>
    <dsp:sp modelId="{4C4F7D55-B92C-4325-B9F3-9F4D4EDDEAFA}">
      <dsp:nvSpPr>
        <dsp:cNvPr id="0" name=""/>
        <dsp:cNvSpPr/>
      </dsp:nvSpPr>
      <dsp:spPr>
        <a:xfrm rot="5400000">
          <a:off x="4912705" y="-3886735"/>
          <a:ext cx="420194" cy="934057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7620" rIns="7620" bIns="7620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+mj-lt"/>
            <a:buChar char="••"/>
          </a:pPr>
          <a:r>
            <a:rPr lang="en-US" sz="1200" kern="1200" dirty="0"/>
            <a:t>Clean the cervix and vagina with appropriate antiseptic.</a:t>
          </a:r>
        </a:p>
      </dsp:txBody>
      <dsp:txXfrm rot="-5400000">
        <a:off x="452517" y="593965"/>
        <a:ext cx="9320059" cy="379170"/>
      </dsp:txXfrm>
    </dsp:sp>
    <dsp:sp modelId="{1FA2ACF8-E40F-426F-AEA6-27BFBCA9B2B1}">
      <dsp:nvSpPr>
        <dsp:cNvPr id="0" name=""/>
        <dsp:cNvSpPr/>
      </dsp:nvSpPr>
      <dsp:spPr>
        <a:xfrm rot="5400000">
          <a:off x="-96967" y="1242459"/>
          <a:ext cx="646452" cy="452516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/>
            <a:t>Step 3</a:t>
          </a:r>
        </a:p>
      </dsp:txBody>
      <dsp:txXfrm rot="-5400000">
        <a:off x="1" y="1371749"/>
        <a:ext cx="452516" cy="193936"/>
      </dsp:txXfrm>
    </dsp:sp>
    <dsp:sp modelId="{12642F51-B55F-4CD7-A3BE-9C4DEA8FA8B8}">
      <dsp:nvSpPr>
        <dsp:cNvPr id="0" name=""/>
        <dsp:cNvSpPr/>
      </dsp:nvSpPr>
      <dsp:spPr>
        <a:xfrm rot="5400000">
          <a:off x="4912705" y="-3314697"/>
          <a:ext cx="420194" cy="934057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7620" rIns="7620" bIns="7620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+mj-lt"/>
            <a:buChar char="••"/>
          </a:pPr>
          <a:r>
            <a:rPr lang="en-US" sz="1200" kern="1200" dirty="0"/>
            <a:t>Insert the tenaculum through the speculum and closes the tenaculum just enough to gently hold the cervix and uterus steady.</a:t>
          </a:r>
        </a:p>
      </dsp:txBody>
      <dsp:txXfrm rot="-5400000">
        <a:off x="452517" y="1166003"/>
        <a:ext cx="9320059" cy="379170"/>
      </dsp:txXfrm>
    </dsp:sp>
    <dsp:sp modelId="{466AE4A3-9FC2-43F5-BAA3-B8F505DF1C56}">
      <dsp:nvSpPr>
        <dsp:cNvPr id="0" name=""/>
        <dsp:cNvSpPr/>
      </dsp:nvSpPr>
      <dsp:spPr>
        <a:xfrm rot="5400000">
          <a:off x="-96967" y="1814497"/>
          <a:ext cx="646452" cy="452516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/>
            <a:t>Step 4</a:t>
          </a:r>
        </a:p>
      </dsp:txBody>
      <dsp:txXfrm rot="-5400000">
        <a:off x="1" y="1943787"/>
        <a:ext cx="452516" cy="193936"/>
      </dsp:txXfrm>
    </dsp:sp>
    <dsp:sp modelId="{0DBF9CD0-002C-4976-8DDA-F43066292C73}">
      <dsp:nvSpPr>
        <dsp:cNvPr id="0" name=""/>
        <dsp:cNvSpPr/>
      </dsp:nvSpPr>
      <dsp:spPr>
        <a:xfrm rot="5400000">
          <a:off x="4912705" y="-2742659"/>
          <a:ext cx="420194" cy="934057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7620" rIns="7620" bIns="7620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+mj-lt"/>
            <a:buChar char="••"/>
          </a:pPr>
          <a:r>
            <a:rPr lang="en-US" sz="1200" kern="1200" dirty="0">
              <a:latin typeface="Tahoma" charset="0"/>
              <a:ea typeface="Tahoma" charset="0"/>
              <a:cs typeface="Tahoma" charset="0"/>
            </a:rPr>
            <a:t>Slowly and gently pass the uterine sound through the cervix to measure the depth and position of the uterus.</a:t>
          </a:r>
          <a:endParaRPr lang="en-US" sz="1200" kern="1200" dirty="0"/>
        </a:p>
      </dsp:txBody>
      <dsp:txXfrm rot="-5400000">
        <a:off x="452517" y="1738041"/>
        <a:ext cx="9320059" cy="379170"/>
      </dsp:txXfrm>
    </dsp:sp>
    <dsp:sp modelId="{16FDBA8D-00E4-4E66-BBD5-80C130DCE016}">
      <dsp:nvSpPr>
        <dsp:cNvPr id="0" name=""/>
        <dsp:cNvSpPr/>
      </dsp:nvSpPr>
      <dsp:spPr>
        <a:xfrm rot="5400000">
          <a:off x="-96967" y="2386535"/>
          <a:ext cx="646452" cy="452516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/>
            <a:t>Step 5</a:t>
          </a:r>
        </a:p>
      </dsp:txBody>
      <dsp:txXfrm rot="-5400000">
        <a:off x="1" y="2515825"/>
        <a:ext cx="452516" cy="193936"/>
      </dsp:txXfrm>
    </dsp:sp>
    <dsp:sp modelId="{E36DBF32-74A8-4E33-9F18-80781931DB48}">
      <dsp:nvSpPr>
        <dsp:cNvPr id="0" name=""/>
        <dsp:cNvSpPr/>
      </dsp:nvSpPr>
      <dsp:spPr>
        <a:xfrm rot="5400000">
          <a:off x="4912705" y="-2170621"/>
          <a:ext cx="420194" cy="934057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7620" rIns="7620" bIns="7620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+mj-lt"/>
            <a:buChar char="••"/>
          </a:pPr>
          <a:r>
            <a:rPr lang="en-US" sz="1200" kern="1200" dirty="0">
              <a:latin typeface="Tahoma" charset="0"/>
              <a:ea typeface="Tahoma" charset="0"/>
              <a:cs typeface="Tahoma" charset="0"/>
            </a:rPr>
            <a:t>Load the IUD into the inserter while both are still in the unopened sterile package.</a:t>
          </a:r>
          <a:endParaRPr lang="en-US" sz="1200" kern="1200" dirty="0"/>
        </a:p>
      </dsp:txBody>
      <dsp:txXfrm rot="-5400000">
        <a:off x="452517" y="2310079"/>
        <a:ext cx="9320059" cy="379170"/>
      </dsp:txXfrm>
    </dsp:sp>
    <dsp:sp modelId="{5F7DF84E-1EBE-4D1D-97F8-7C443181AC64}">
      <dsp:nvSpPr>
        <dsp:cNvPr id="0" name=""/>
        <dsp:cNvSpPr/>
      </dsp:nvSpPr>
      <dsp:spPr>
        <a:xfrm rot="5400000">
          <a:off x="-96967" y="2958573"/>
          <a:ext cx="646452" cy="452516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/>
            <a:t>Step 6</a:t>
          </a:r>
        </a:p>
      </dsp:txBody>
      <dsp:txXfrm rot="-5400000">
        <a:off x="1" y="3087863"/>
        <a:ext cx="452516" cy="193936"/>
      </dsp:txXfrm>
    </dsp:sp>
    <dsp:sp modelId="{E66ADB8C-6A31-4490-8DF8-486F80C9E1FB}">
      <dsp:nvSpPr>
        <dsp:cNvPr id="0" name=""/>
        <dsp:cNvSpPr/>
      </dsp:nvSpPr>
      <dsp:spPr>
        <a:xfrm rot="5400000">
          <a:off x="4912705" y="-1598583"/>
          <a:ext cx="420194" cy="934057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7620" rIns="7620" bIns="7620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+mj-lt"/>
            <a:buChar char="••"/>
          </a:pPr>
          <a:r>
            <a:rPr lang="en-US" sz="1200" kern="1200" dirty="0">
              <a:latin typeface="Tahoma" charset="0"/>
              <a:ea typeface="Tahoma" charset="0"/>
              <a:cs typeface="Tahoma" charset="0"/>
            </a:rPr>
            <a:t>Cut the strings on the IUD, leaving about 3 centimeters hanging out of the cervix.</a:t>
          </a:r>
          <a:endParaRPr lang="en-US" sz="1200" kern="1200" dirty="0"/>
        </a:p>
      </dsp:txBody>
      <dsp:txXfrm rot="-5400000">
        <a:off x="452517" y="2882117"/>
        <a:ext cx="9320059" cy="379170"/>
      </dsp:txXfrm>
    </dsp:sp>
    <dsp:sp modelId="{14FECA23-B722-4D5C-98EF-FF863817BBCE}">
      <dsp:nvSpPr>
        <dsp:cNvPr id="0" name=""/>
        <dsp:cNvSpPr/>
      </dsp:nvSpPr>
      <dsp:spPr>
        <a:xfrm rot="5400000">
          <a:off x="-96967" y="3530611"/>
          <a:ext cx="646452" cy="452516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/>
            <a:t>Step 7</a:t>
          </a:r>
        </a:p>
      </dsp:txBody>
      <dsp:txXfrm rot="-5400000">
        <a:off x="1" y="3659901"/>
        <a:ext cx="452516" cy="193936"/>
      </dsp:txXfrm>
    </dsp:sp>
    <dsp:sp modelId="{A96ED372-C983-4AF2-B99D-1EC08C7411DC}">
      <dsp:nvSpPr>
        <dsp:cNvPr id="0" name=""/>
        <dsp:cNvSpPr/>
      </dsp:nvSpPr>
      <dsp:spPr>
        <a:xfrm rot="5400000">
          <a:off x="4912705" y="-1026545"/>
          <a:ext cx="420194" cy="934057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7620" rIns="7620" bIns="7620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+mj-lt"/>
            <a:buChar char="••"/>
          </a:pPr>
          <a:r>
            <a:rPr lang="en-US" sz="1200" kern="1200" dirty="0">
              <a:latin typeface="Tahoma" charset="0"/>
              <a:ea typeface="Tahoma" charset="0"/>
              <a:cs typeface="Tahoma" charset="0"/>
            </a:rPr>
            <a:t>After the insertion, the woman rests. She remains on the examination table until she feels ready to get dressed.</a:t>
          </a:r>
          <a:endParaRPr lang="en-US" sz="1200" kern="1200" dirty="0"/>
        </a:p>
      </dsp:txBody>
      <dsp:txXfrm rot="-5400000">
        <a:off x="452517" y="3454155"/>
        <a:ext cx="9320059" cy="379170"/>
      </dsp:txXfrm>
    </dsp:sp>
    <dsp:sp modelId="{19177E89-FE19-42CD-9B3B-9F80A9E78779}">
      <dsp:nvSpPr>
        <dsp:cNvPr id="0" name=""/>
        <dsp:cNvSpPr/>
      </dsp:nvSpPr>
      <dsp:spPr>
        <a:xfrm rot="5400000">
          <a:off x="-96967" y="4102648"/>
          <a:ext cx="646452" cy="452516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/>
            <a:t>Step 8</a:t>
          </a:r>
        </a:p>
      </dsp:txBody>
      <dsp:txXfrm rot="-5400000">
        <a:off x="1" y="4231938"/>
        <a:ext cx="452516" cy="193936"/>
      </dsp:txXfrm>
    </dsp:sp>
    <dsp:sp modelId="{A81E2914-E1A2-4128-8BC7-6376C44C85BE}">
      <dsp:nvSpPr>
        <dsp:cNvPr id="0" name=""/>
        <dsp:cNvSpPr/>
      </dsp:nvSpPr>
      <dsp:spPr>
        <a:xfrm rot="5400000">
          <a:off x="4912705" y="-454507"/>
          <a:ext cx="420194" cy="934057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7620" rIns="7620" bIns="7620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+mj-lt"/>
            <a:buChar char="••"/>
          </a:pPr>
          <a:r>
            <a:rPr lang="en-US" sz="1200" kern="1200" dirty="0">
              <a:latin typeface="Tahoma" charset="0"/>
              <a:ea typeface="Tahoma" charset="0"/>
              <a:cs typeface="Tahoma" charset="0"/>
            </a:rPr>
            <a:t>She remains on the examination table until she feels ready to get dressed.</a:t>
          </a:r>
          <a:endParaRPr lang="en-US" sz="1200" kern="1200" dirty="0"/>
        </a:p>
      </dsp:txBody>
      <dsp:txXfrm rot="-5400000">
        <a:off x="452517" y="4026193"/>
        <a:ext cx="9320059" cy="37917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9E5FD2B-4E81-4DD7-9760-A23B55B03765}">
      <dsp:nvSpPr>
        <dsp:cNvPr id="0" name=""/>
        <dsp:cNvSpPr/>
      </dsp:nvSpPr>
      <dsp:spPr>
        <a:xfrm rot="5400000">
          <a:off x="-244784" y="251594"/>
          <a:ext cx="1631899" cy="1142329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/>
            <a:t>Step 1</a:t>
          </a:r>
        </a:p>
      </dsp:txBody>
      <dsp:txXfrm rot="-5400000">
        <a:off x="2" y="577974"/>
        <a:ext cx="1142329" cy="489570"/>
      </dsp:txXfrm>
    </dsp:sp>
    <dsp:sp modelId="{901BF6DB-0222-4479-BD07-69C0E1A73C2F}">
      <dsp:nvSpPr>
        <dsp:cNvPr id="0" name=""/>
        <dsp:cNvSpPr/>
      </dsp:nvSpPr>
      <dsp:spPr>
        <a:xfrm rot="5400000">
          <a:off x="4104797" y="-2955658"/>
          <a:ext cx="1060734" cy="698567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+mj-lt"/>
            <a:buChar char="••"/>
          </a:pPr>
          <a:r>
            <a:rPr lang="en-US" sz="1600" kern="1200" dirty="0">
              <a:latin typeface="Tahoma" charset="0"/>
              <a:ea typeface="Tahoma" charset="0"/>
              <a:cs typeface="Tahoma" charset="0"/>
            </a:rPr>
            <a:t>Ask how the client is doing with the method and whether she is satisfied. Ask if she has any questions or anything to discuss.</a:t>
          </a:r>
          <a:endParaRPr lang="en-US" sz="1600" kern="1200" dirty="0"/>
        </a:p>
      </dsp:txBody>
      <dsp:txXfrm rot="-5400000">
        <a:off x="1142330" y="58590"/>
        <a:ext cx="6933889" cy="957172"/>
      </dsp:txXfrm>
    </dsp:sp>
    <dsp:sp modelId="{FEEDD7D6-7042-4033-AA50-75C5B2EE0967}">
      <dsp:nvSpPr>
        <dsp:cNvPr id="0" name=""/>
        <dsp:cNvSpPr/>
      </dsp:nvSpPr>
      <dsp:spPr>
        <a:xfrm rot="5400000">
          <a:off x="-244784" y="1703975"/>
          <a:ext cx="1631899" cy="1142329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/>
            <a:t>Step 2</a:t>
          </a:r>
        </a:p>
      </dsp:txBody>
      <dsp:txXfrm rot="-5400000">
        <a:off x="2" y="2030355"/>
        <a:ext cx="1142329" cy="489570"/>
      </dsp:txXfrm>
    </dsp:sp>
    <dsp:sp modelId="{1EFE5E1B-6069-48F8-80EB-5B1032B02A87}">
      <dsp:nvSpPr>
        <dsp:cNvPr id="0" name=""/>
        <dsp:cNvSpPr/>
      </dsp:nvSpPr>
      <dsp:spPr>
        <a:xfrm rot="5400000">
          <a:off x="4104797" y="-1503276"/>
          <a:ext cx="1060734" cy="698567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+mj-lt"/>
            <a:buChar char="••"/>
          </a:pPr>
          <a:r>
            <a:rPr lang="en-US" sz="1800" kern="1200" dirty="0">
              <a:latin typeface="Tahoma" charset="0"/>
              <a:ea typeface="Tahoma" charset="0"/>
              <a:cs typeface="Tahoma" charset="0"/>
            </a:rPr>
            <a:t>Ask especially if she is concerned about bleeding changes. Give her any information or help that she needs</a:t>
          </a:r>
          <a:endParaRPr lang="en-US" sz="1800" kern="1200" dirty="0"/>
        </a:p>
      </dsp:txBody>
      <dsp:txXfrm rot="-5400000">
        <a:off x="1142330" y="1510972"/>
        <a:ext cx="6933889" cy="957172"/>
      </dsp:txXfrm>
    </dsp:sp>
    <dsp:sp modelId="{3C6EBCE2-6269-4B0D-A28F-8E2F6C5E74E5}">
      <dsp:nvSpPr>
        <dsp:cNvPr id="0" name=""/>
        <dsp:cNvSpPr/>
      </dsp:nvSpPr>
      <dsp:spPr>
        <a:xfrm rot="5400000">
          <a:off x="-244784" y="3475648"/>
          <a:ext cx="1631899" cy="1142329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/>
            <a:t>Step 3</a:t>
          </a:r>
        </a:p>
      </dsp:txBody>
      <dsp:txXfrm rot="-5400000">
        <a:off x="2" y="3802028"/>
        <a:ext cx="1142329" cy="489570"/>
      </dsp:txXfrm>
    </dsp:sp>
    <dsp:sp modelId="{FE62698A-1374-4E9C-97BB-780FF80E9F81}">
      <dsp:nvSpPr>
        <dsp:cNvPr id="0" name=""/>
        <dsp:cNvSpPr/>
      </dsp:nvSpPr>
      <dsp:spPr>
        <a:xfrm rot="5400000">
          <a:off x="3785505" y="268396"/>
          <a:ext cx="1699317" cy="698567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7620" rIns="7620" bIns="7620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+mj-lt"/>
            <a:buChar char="••"/>
          </a:pPr>
          <a:r>
            <a:rPr lang="en-US" sz="1200" kern="1200" dirty="0">
              <a:latin typeface="Tahoma" charset="0"/>
              <a:ea typeface="Tahoma" charset="0"/>
              <a:cs typeface="Tahoma" charset="0"/>
            </a:rPr>
            <a:t>Ask her if she has:</a:t>
          </a:r>
          <a:endParaRPr lang="en-US" sz="1200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200" kern="1200">
              <a:latin typeface="Tahoma" charset="0"/>
              <a:ea typeface="Tahoma" charset="0"/>
              <a:cs typeface="Tahoma" charset="0"/>
            </a:rPr>
            <a:t>Increasing or severe abdominal pain or pain during sex or urination</a:t>
          </a:r>
          <a:endParaRPr lang="en-US" sz="1200" kern="1200" dirty="0">
            <a:latin typeface="Tahoma" charset="0"/>
            <a:ea typeface="Tahoma" charset="0"/>
            <a:cs typeface="Tahoma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200" kern="1200">
              <a:latin typeface="Tahoma" charset="0"/>
              <a:ea typeface="Tahoma" charset="0"/>
              <a:cs typeface="Tahoma" charset="0"/>
            </a:rPr>
            <a:t>Unusual vaginal discharge</a:t>
          </a:r>
          <a:endParaRPr lang="en-US" sz="1200" kern="1200" dirty="0">
            <a:latin typeface="Tahoma" charset="0"/>
            <a:ea typeface="Tahoma" charset="0"/>
            <a:cs typeface="Tahoma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200" kern="1200">
              <a:latin typeface="Tahoma" charset="0"/>
              <a:ea typeface="Tahoma" charset="0"/>
              <a:cs typeface="Tahoma" charset="0"/>
            </a:rPr>
            <a:t>Fever or chills</a:t>
          </a:r>
          <a:endParaRPr lang="en-US" sz="1200" kern="1200" dirty="0">
            <a:latin typeface="Tahoma" charset="0"/>
            <a:ea typeface="Tahoma" charset="0"/>
            <a:cs typeface="Tahoma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200" kern="1200" dirty="0">
              <a:latin typeface="Tahoma" charset="0"/>
              <a:ea typeface="Tahoma" charset="0"/>
              <a:cs typeface="Tahoma" charset="0"/>
            </a:rPr>
            <a:t>Signs or symptoms of pregnancy</a:t>
          </a: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200" kern="1200">
              <a:latin typeface="Tahoma" charset="0"/>
              <a:ea typeface="Tahoma" charset="0"/>
              <a:cs typeface="Tahoma" charset="0"/>
            </a:rPr>
            <a:t>Not been able to feel strings (if she has checked them)</a:t>
          </a:r>
          <a:endParaRPr lang="en-US" sz="1200" kern="1200" dirty="0">
            <a:latin typeface="Tahoma" charset="0"/>
            <a:ea typeface="Tahoma" charset="0"/>
            <a:cs typeface="Tahoma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200" kern="1200" dirty="0">
              <a:latin typeface="Tahoma" charset="0"/>
              <a:ea typeface="Tahoma" charset="0"/>
              <a:cs typeface="Tahoma" charset="0"/>
            </a:rPr>
            <a:t>Felt the hard plastic of an IUD that has partially come out</a:t>
          </a:r>
          <a:endParaRPr lang="en-US" sz="1200" kern="1200" dirty="0"/>
        </a:p>
      </dsp:txBody>
      <dsp:txXfrm rot="-5400000">
        <a:off x="1142329" y="2994526"/>
        <a:ext cx="6902716" cy="153340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D7F552-12AD-4AF8-B398-EFE770117CD9}" type="datetimeFigureOut">
              <a:rPr lang="en-US" smtClean="0"/>
              <a:pPr/>
              <a:t>10/25/2018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40006C-5007-4D70-BED4-766E816F789D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23847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.jpeg"/><Relationship Id="rId4" Type="http://schemas.openxmlformats.org/officeDocument/2006/relationships/image" Target="../media/image1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>
            <a:normAutofit/>
          </a:bodyPr>
          <a:lstStyle>
            <a:lvl1pPr algn="ctr">
              <a:defRPr sz="405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AEB24-C399-49D0-A8C3-0A20FC9954F6}" type="datetimeFigureOut">
              <a:rPr lang="en-US" smtClean="0"/>
              <a:pPr/>
              <a:t>10/25/2018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40E63A-B349-447C-B96F-C587479F2854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E307323-EFA7-409F-8D99-C9CC77C1C82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1212" y="112593"/>
            <a:ext cx="4408784" cy="109855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13C4609-F60B-49B2-9C01-38BDAC063E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0" y="88780"/>
            <a:ext cx="3422332" cy="124448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BBAF8E4-FE5A-4267-9B86-BC0036F7F9D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6639750"/>
            <a:ext cx="12192001" cy="222056"/>
          </a:xfrm>
          <a:prstGeom prst="rect">
            <a:avLst/>
          </a:prstGeom>
        </p:spPr>
      </p:pic>
      <p:pic>
        <p:nvPicPr>
          <p:cNvPr id="11" name="Picture 10" descr="No automatic alt text available.">
            <a:extLst>
              <a:ext uri="{FF2B5EF4-FFF2-40B4-BE49-F238E27FC236}">
                <a16:creationId xmlns:a16="http://schemas.microsoft.com/office/drawing/2014/main" id="{72916393-A89C-4A9E-AD30-99995716982A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25" t="4983" r="6970" b="5694"/>
          <a:stretch/>
        </p:blipFill>
        <p:spPr bwMode="auto">
          <a:xfrm>
            <a:off x="4674524" y="88781"/>
            <a:ext cx="1271849" cy="129244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690329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AEB24-C399-49D0-A8C3-0A20FC9954F6}" type="datetimeFigureOut">
              <a:rPr lang="en-US" smtClean="0"/>
              <a:pPr/>
              <a:t>10/25/2018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40E63A-B349-447C-B96F-C587479F285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44947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AEB24-C399-49D0-A8C3-0A20FC9954F6}" type="datetimeFigureOut">
              <a:rPr lang="en-US" smtClean="0"/>
              <a:pPr/>
              <a:t>10/25/2018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40E63A-B349-447C-B96F-C587479F285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47984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AEB24-C399-49D0-A8C3-0A20FC9954F6}" type="datetimeFigureOut">
              <a:rPr lang="en-US" smtClean="0"/>
              <a:pPr/>
              <a:t>10/25/2018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40E63A-B349-447C-B96F-C587479F285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54854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AEB24-C399-49D0-A8C3-0A20FC9954F6}" type="datetimeFigureOut">
              <a:rPr lang="en-US" smtClean="0"/>
              <a:pPr/>
              <a:t>10/25/2018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40E63A-B349-447C-B96F-C587479F285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48161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AEB24-C399-49D0-A8C3-0A20FC9954F6}" type="datetimeFigureOut">
              <a:rPr lang="en-US" smtClean="0"/>
              <a:pPr/>
              <a:t>10/25/2018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40E63A-B349-447C-B96F-C587479F285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42238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AEB24-C399-49D0-A8C3-0A20FC9954F6}" type="datetimeFigureOut">
              <a:rPr lang="en-US" smtClean="0"/>
              <a:pPr/>
              <a:t>10/25/2018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40E63A-B349-447C-B96F-C587479F285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71571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AEB24-C399-49D0-A8C3-0A20FC9954F6}" type="datetimeFigureOut">
              <a:rPr lang="en-US" smtClean="0"/>
              <a:pPr/>
              <a:t>10/25/2018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40E63A-B349-447C-B96F-C587479F285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44971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AEB24-C399-49D0-A8C3-0A20FC9954F6}" type="datetimeFigureOut">
              <a:rPr lang="en-US" smtClean="0"/>
              <a:pPr/>
              <a:t>10/25/2018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40E63A-B349-447C-B96F-C587479F285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11376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AEB24-C399-49D0-A8C3-0A20FC9954F6}" type="datetimeFigureOut">
              <a:rPr lang="en-US" smtClean="0"/>
              <a:pPr/>
              <a:t>10/25/2018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40E63A-B349-447C-B96F-C587479F285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17255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AEB24-C399-49D0-A8C3-0A20FC9954F6}" type="datetimeFigureOut">
              <a:rPr lang="en-US" smtClean="0"/>
              <a:pPr/>
              <a:t>10/25/2018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40E63A-B349-447C-B96F-C587479F285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21165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B6E31DD5-01FE-41CD-9539-33CDB30BA867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6639750"/>
            <a:ext cx="12192001" cy="222056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0AEB24-C399-49D0-A8C3-0A20FC9954F6}" type="datetimeFigureOut">
              <a:rPr lang="en-US" smtClean="0"/>
              <a:pPr/>
              <a:t>10/25/2018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26010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40E63A-B349-447C-B96F-C587479F2854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B6E69C5-EA3A-4DED-BE91-B6D227E456CE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0870707" y="6379142"/>
            <a:ext cx="1321292" cy="47885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15FBA38-0A4F-4033-AB8A-359884A4BA9D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-3" y="6447809"/>
            <a:ext cx="1648816" cy="4101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35621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6A6D01-B833-43AD-AE5A-B09925DDA41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09800" y="1916832"/>
            <a:ext cx="7772400" cy="1946647"/>
          </a:xfrm>
        </p:spPr>
        <p:txBody>
          <a:bodyPr>
            <a:normAutofit/>
          </a:bodyPr>
          <a:lstStyle/>
          <a:p>
            <a:r>
              <a:rPr lang="en-US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IUCD Timing, Insertion and Removal, Adverse Effects and Management </a:t>
            </a:r>
          </a:p>
        </p:txBody>
      </p:sp>
      <p:sp>
        <p:nvSpPr>
          <p:cNvPr id="3" name="Rectangle 2"/>
          <p:cNvSpPr/>
          <p:nvPr/>
        </p:nvSpPr>
        <p:spPr>
          <a:xfrm>
            <a:off x="3048000" y="4221088"/>
            <a:ext cx="6096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200000"/>
              </a:lnSpc>
              <a:buClr>
                <a:srgbClr val="888888"/>
              </a:buClr>
              <a:buSzPct val="25000"/>
            </a:pPr>
            <a:r>
              <a:rPr lang="en-US" sz="20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PRESENTER:  NWANKWO HELEN</a:t>
            </a:r>
          </a:p>
          <a:p>
            <a:pPr lvl="0" algn="ctr">
              <a:lnSpc>
                <a:spcPct val="200000"/>
              </a:lnSpc>
              <a:buClr>
                <a:srgbClr val="888888"/>
              </a:buClr>
              <a:buSzPct val="25000"/>
            </a:pPr>
            <a:r>
              <a:rPr lang="en-US" sz="2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RN/RM,BSCPH, MPH candidate</a:t>
            </a:r>
          </a:p>
          <a:p>
            <a:pPr lvl="0" algn="ctr">
              <a:lnSpc>
                <a:spcPct val="200000"/>
              </a:lnSpc>
              <a:buClr>
                <a:srgbClr val="888888"/>
              </a:buClr>
              <a:buSzPct val="25000"/>
            </a:pPr>
            <a:r>
              <a:rPr lang="en-US" sz="2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University of Rwanda, SONM </a:t>
            </a:r>
            <a:endParaRPr lang="en-US" sz="200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1154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1524001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7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280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3600" b="1" dirty="0">
                <a:latin typeface="Tahoma" pitchFamily="34" charset="0"/>
                <a:ea typeface="Tahoma" pitchFamily="34" charset="0"/>
                <a:cs typeface="Tahoma" pitchFamily="34" charset="0"/>
              </a:rPr>
              <a:t>Learning Objectives</a:t>
            </a:r>
            <a:r>
              <a:rPr lang="en-US" sz="3100" b="1" dirty="0">
                <a:latin typeface="Tahoma" pitchFamily="34" charset="0"/>
                <a:ea typeface="Tahoma" pitchFamily="34" charset="0"/>
                <a:cs typeface="Tahoma" pitchFamily="34" charset="0"/>
              </a:rPr>
              <a:t/>
            </a:r>
            <a:br>
              <a:rPr lang="en-US" sz="3100" b="1" dirty="0"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en-US" sz="3100" b="1" dirty="0">
                <a:solidFill>
                  <a:schemeClr val="accent4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/>
            </a:r>
            <a:br>
              <a:rPr lang="en-US" sz="3100" b="1" dirty="0">
                <a:solidFill>
                  <a:schemeClr val="accent4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en-US" sz="2800" dirty="0"/>
              <a:t> </a:t>
            </a:r>
            <a:endParaRPr lang="en-US" sz="2800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Describe the appropriate timing of IUCD insertion</a:t>
            </a:r>
          </a:p>
          <a:p>
            <a:r>
              <a:rPr lang="en-US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State the steps for IUCD insertion and removal</a:t>
            </a:r>
          </a:p>
          <a:p>
            <a:r>
              <a:rPr lang="en-US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Discuss the adverse effects of IUCD</a:t>
            </a:r>
          </a:p>
          <a:p>
            <a:r>
              <a:rPr lang="en-US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Describe management options for adverse effects of IUCD</a:t>
            </a:r>
          </a:p>
          <a:p>
            <a:pPr>
              <a:buNone/>
            </a:pPr>
            <a:endParaRPr lang="en-US" sz="24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000" b="1" dirty="0">
                <a:solidFill>
                  <a:srgbClr val="00B0F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/>
            </a:r>
            <a:br>
              <a:rPr lang="en-US" sz="2000" b="1" dirty="0">
                <a:solidFill>
                  <a:srgbClr val="00B0F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en-US" sz="2000" b="1" dirty="0">
                <a:solidFill>
                  <a:srgbClr val="00B0F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/>
            </a:r>
            <a:br>
              <a:rPr lang="en-US" sz="2000" b="1" dirty="0">
                <a:solidFill>
                  <a:srgbClr val="00B0F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en-US" sz="2000" b="1" dirty="0">
                <a:solidFill>
                  <a:srgbClr val="00B0F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/>
            </a:r>
            <a:br>
              <a:rPr lang="en-US" sz="2000" b="1" dirty="0">
                <a:solidFill>
                  <a:srgbClr val="00B0F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en-US" sz="2000" b="1" dirty="0">
                <a:latin typeface="Tahoma" pitchFamily="34" charset="0"/>
                <a:ea typeface="Tahoma" pitchFamily="34" charset="0"/>
                <a:cs typeface="Tahoma" pitchFamily="34" charset="0"/>
              </a:rPr>
              <a:t/>
            </a:r>
            <a:br>
              <a:rPr lang="en-US" sz="2000" b="1" dirty="0"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en-US" sz="2000" b="1" dirty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3200" b="1" dirty="0">
                <a:latin typeface="Tahoma" pitchFamily="34" charset="0"/>
                <a:ea typeface="Tahoma" pitchFamily="34" charset="0"/>
                <a:cs typeface="Tahoma" pitchFamily="34" charset="0"/>
              </a:rPr>
              <a:t>Timing</a:t>
            </a:r>
            <a:r>
              <a:rPr lang="en-US" sz="3200" b="1" dirty="0">
                <a:solidFill>
                  <a:schemeClr val="accent4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/>
            </a:r>
            <a:br>
              <a:rPr lang="en-US" sz="3200" b="1" dirty="0">
                <a:solidFill>
                  <a:schemeClr val="accent4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en-US" sz="2000" b="1" dirty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endParaRPr lang="en-US" sz="2000" b="1" dirty="0">
              <a:solidFill>
                <a:srgbClr val="00B0F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4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Within first 7 days of the menstrual cycle</a:t>
            </a:r>
          </a:p>
          <a:p>
            <a:r>
              <a:rPr lang="en-US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Any time it is reasonably certain that she is not pregnant (rule out pregnancy if after 7 days of her cycle)</a:t>
            </a:r>
          </a:p>
          <a:p>
            <a:r>
              <a:rPr lang="en-US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Post-partum: within 10 minutes-48 hours or after 4 weeks  </a:t>
            </a:r>
          </a:p>
          <a:p>
            <a:r>
              <a:rPr lang="en-US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Post-abortion: immediately</a:t>
            </a:r>
          </a:p>
          <a:p>
            <a:r>
              <a:rPr lang="en-US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Switching from another method</a:t>
            </a:r>
          </a:p>
          <a:p>
            <a:r>
              <a:rPr lang="en-US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For emergency contraception: within 5 days</a:t>
            </a:r>
          </a:p>
          <a:p>
            <a:pPr>
              <a:buNone/>
            </a:pPr>
            <a:endParaRPr lang="en-US" sz="24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200" b="1" dirty="0">
                <a:latin typeface="Tahoma" pitchFamily="34" charset="0"/>
                <a:ea typeface="Tahoma" pitchFamily="34" charset="0"/>
                <a:cs typeface="Tahoma" pitchFamily="34" charset="0"/>
              </a:rPr>
              <a:t>Adverse Events of IUCDs </a:t>
            </a:r>
            <a:endParaRPr lang="en-US" sz="2800" b="1" dirty="0">
              <a:solidFill>
                <a:srgbClr val="00B0F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2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Missing strings</a:t>
            </a:r>
          </a:p>
          <a:p>
            <a:r>
              <a:rPr lang="en-US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Perforation</a:t>
            </a:r>
          </a:p>
          <a:p>
            <a:r>
              <a:rPr lang="en-US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Expulsion</a:t>
            </a:r>
          </a:p>
          <a:p>
            <a:r>
              <a:rPr lang="en-US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Heavy and prolonged bleeding</a:t>
            </a:r>
          </a:p>
          <a:p>
            <a:r>
              <a:rPr lang="en-US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Perforation</a:t>
            </a:r>
          </a:p>
          <a:p>
            <a:r>
              <a:rPr lang="en-US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Infection</a:t>
            </a:r>
          </a:p>
          <a:p>
            <a:r>
              <a:rPr lang="en-US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Pain</a:t>
            </a:r>
          </a:p>
          <a:p>
            <a:endParaRPr lang="en-US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58602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3200" b="1" dirty="0">
                <a:latin typeface="Tahoma" pitchFamily="34" charset="0"/>
                <a:ea typeface="Tahoma" pitchFamily="34" charset="0"/>
                <a:cs typeface="Tahoma" pitchFamily="34" charset="0"/>
              </a:rPr>
              <a:t>Management of Missing Strings of IUCD</a:t>
            </a:r>
          </a:p>
        </p:txBody>
      </p:sp>
      <p:sp>
        <p:nvSpPr>
          <p:cNvPr id="9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en-US" sz="31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Missing string scenarios</a:t>
            </a:r>
          </a:p>
          <a:p>
            <a:pPr>
              <a:buNone/>
            </a:pPr>
            <a:endParaRPr lang="en-US" sz="31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US" sz="3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IUCD is in situ, but the strings are curled and retracted or broken</a:t>
            </a:r>
          </a:p>
          <a:p>
            <a:r>
              <a:rPr lang="en-US" sz="3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Uterine enlargement: Fibroids or pregnancy</a:t>
            </a:r>
          </a:p>
          <a:p>
            <a:r>
              <a:rPr lang="en-US" sz="3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Rotation of the IUCD</a:t>
            </a:r>
          </a:p>
          <a:p>
            <a:r>
              <a:rPr lang="en-US" sz="3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IUCD has been expelled</a:t>
            </a:r>
          </a:p>
          <a:p>
            <a:r>
              <a:rPr lang="en-US" sz="3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IUCD has perforated the uterus and is in the myometrium or abdomen</a:t>
            </a:r>
          </a:p>
          <a:p>
            <a:pPr>
              <a:buNone/>
            </a:pPr>
            <a:r>
              <a:rPr lang="en-US" sz="2400" dirty="0"/>
              <a:t/>
            </a:r>
            <a:br>
              <a:rPr lang="en-US" sz="2400" dirty="0"/>
            </a:br>
            <a:endParaRPr lang="en-US" sz="2400" dirty="0"/>
          </a:p>
          <a:p>
            <a:pPr>
              <a:buNone/>
            </a:pPr>
            <a:endParaRPr lang="en-US" sz="24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800" b="1" dirty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3200" b="1" dirty="0">
                <a:latin typeface="Tahoma" pitchFamily="34" charset="0"/>
                <a:ea typeface="Tahoma" pitchFamily="34" charset="0"/>
                <a:cs typeface="Tahoma" pitchFamily="34" charset="0"/>
              </a:rPr>
              <a:t>Management of Missing Strings of IUCD</a:t>
            </a:r>
          </a:p>
        </p:txBody>
      </p:sp>
      <p:sp>
        <p:nvSpPr>
          <p:cNvPr id="9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sz="2400" dirty="0"/>
              <a:t> </a:t>
            </a:r>
            <a:endParaRPr lang="en-US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buNone/>
            </a:pPr>
            <a:r>
              <a:rPr lang="en-US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• Exclude pregnancy</a:t>
            </a:r>
          </a:p>
          <a:p>
            <a:pPr>
              <a:buNone/>
            </a:pPr>
            <a:r>
              <a:rPr lang="en-US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• If not pregnant:</a:t>
            </a:r>
          </a:p>
          <a:p>
            <a:pPr lvl="1"/>
            <a:r>
              <a:rPr lang="en-US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Confirm it is intrauterine</a:t>
            </a:r>
          </a:p>
          <a:p>
            <a:pPr lvl="1"/>
            <a:r>
              <a:rPr lang="en-US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If the client needs it, leave in-situ</a:t>
            </a:r>
          </a:p>
          <a:p>
            <a:pPr lvl="1"/>
            <a:r>
              <a:rPr lang="en-US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If not in situ, remove the IUCD and replace with new</a:t>
            </a:r>
          </a:p>
          <a:p>
            <a:pPr lvl="1">
              <a:buNone/>
            </a:pPr>
            <a:endParaRPr lang="en-US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800" b="1" dirty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3200" b="1" dirty="0">
                <a:latin typeface="Tahoma" pitchFamily="34" charset="0"/>
                <a:ea typeface="Tahoma" pitchFamily="34" charset="0"/>
                <a:cs typeface="Tahoma" pitchFamily="34" charset="0"/>
              </a:rPr>
              <a:t>Management of Missing Strings of IUCD</a:t>
            </a:r>
          </a:p>
        </p:txBody>
      </p:sp>
      <p:sp>
        <p:nvSpPr>
          <p:cNvPr id="9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25000" lnSpcReduction="20000"/>
          </a:bodyPr>
          <a:lstStyle/>
          <a:p>
            <a:pPr>
              <a:buNone/>
            </a:pPr>
            <a:r>
              <a:rPr lang="en-US" sz="2200" dirty="0"/>
              <a:t> </a:t>
            </a:r>
          </a:p>
          <a:p>
            <a:pPr>
              <a:buNone/>
            </a:pPr>
            <a:r>
              <a:rPr lang="en-US" sz="9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Pregnancy excluded:</a:t>
            </a:r>
          </a:p>
          <a:p>
            <a:pPr>
              <a:buNone/>
            </a:pPr>
            <a:endParaRPr lang="en-US" sz="9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buNone/>
            </a:pPr>
            <a:r>
              <a:rPr lang="en-US" sz="9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•  Probe strings with </a:t>
            </a:r>
            <a:r>
              <a:rPr lang="en-US" sz="96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cytobrush</a:t>
            </a:r>
            <a:r>
              <a:rPr lang="en-US" sz="9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or forceps</a:t>
            </a:r>
          </a:p>
          <a:p>
            <a:pPr>
              <a:buNone/>
            </a:pPr>
            <a:r>
              <a:rPr lang="en-US" sz="9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•  IUCD not located, do ultrasound: In cavity, leave it unless the woman wants to discontinue</a:t>
            </a:r>
          </a:p>
          <a:p>
            <a:pPr>
              <a:buNone/>
            </a:pPr>
            <a:r>
              <a:rPr lang="en-US" sz="9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•  If removal is chosen, ultrasound guided removal or dilate cervix and remove</a:t>
            </a:r>
          </a:p>
          <a:p>
            <a:pPr lvl="0">
              <a:buNone/>
              <a:defRPr/>
            </a:pPr>
            <a:r>
              <a:rPr lang="en-US" sz="9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•  If not visible on ultrasound, do abdominal and pelvic x-ray (AP and lateral): not visible, confirm expulsion</a:t>
            </a:r>
          </a:p>
          <a:p>
            <a:pPr lvl="0">
              <a:buNone/>
              <a:defRPr/>
            </a:pPr>
            <a:r>
              <a:rPr lang="en-US" sz="9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•  If x-ray shows IUCD is located outside uterine cavity, a </a:t>
            </a:r>
            <a:r>
              <a:rPr lang="en-US" sz="9600" u="sng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perforation</a:t>
            </a:r>
            <a:r>
              <a:rPr lang="en-US" sz="9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has occurred</a:t>
            </a:r>
          </a:p>
          <a:p>
            <a:pPr>
              <a:buNone/>
            </a:pPr>
            <a:r>
              <a:rPr lang="en-US" sz="2400" dirty="0"/>
              <a:t>	</a:t>
            </a:r>
          </a:p>
          <a:p>
            <a:pPr>
              <a:buNone/>
            </a:pPr>
            <a:r>
              <a:rPr lang="en-US" sz="2400" dirty="0"/>
              <a:t/>
            </a:r>
            <a:br>
              <a:rPr lang="en-US" sz="2400" dirty="0"/>
            </a:br>
            <a:endParaRPr lang="en-US" sz="2400" dirty="0"/>
          </a:p>
          <a:p>
            <a:pPr>
              <a:buNone/>
            </a:pPr>
            <a:endParaRPr lang="en-US" sz="24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Heavy and Prolonged Bleeding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>
                <a:latin typeface="Tahoma" charset="0"/>
                <a:ea typeface="Tahoma" charset="0"/>
                <a:cs typeface="Tahoma" charset="0"/>
              </a:rPr>
              <a:t>Reassure the women using IUDs experience heavy or prolonged bleeding. </a:t>
            </a:r>
          </a:p>
          <a:p>
            <a:r>
              <a:rPr lang="en-US" sz="2400" dirty="0">
                <a:latin typeface="Tahoma" charset="0"/>
                <a:ea typeface="Tahoma" charset="0"/>
                <a:cs typeface="Tahoma" charset="0"/>
              </a:rPr>
              <a:t>For modest short-term relief she can try NSAIDs except aspirin</a:t>
            </a:r>
          </a:p>
          <a:p>
            <a:r>
              <a:rPr lang="en-US" sz="2400" dirty="0">
                <a:latin typeface="Tahoma" charset="0"/>
                <a:ea typeface="Tahoma" charset="0"/>
                <a:cs typeface="Tahoma" charset="0"/>
              </a:rPr>
              <a:t>Provide iron tablets and eat foods containing </a:t>
            </a:r>
          </a:p>
          <a:p>
            <a:r>
              <a:rPr lang="en-US" sz="2400" dirty="0">
                <a:latin typeface="Tahoma" charset="0"/>
                <a:ea typeface="Tahoma" charset="0"/>
                <a:cs typeface="Tahoma" charset="0"/>
              </a:rPr>
              <a:t>If heavy or prolonged bleeding continues or starts after several months, consider underlying conditions unrelated to method use</a:t>
            </a:r>
          </a:p>
        </p:txBody>
      </p:sp>
    </p:spTree>
    <p:extLst>
      <p:ext uri="{BB962C8B-B14F-4D97-AF65-F5344CB8AC3E}">
        <p14:creationId xmlns:p14="http://schemas.microsoft.com/office/powerpoint/2010/main" val="5106685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200" b="1" dirty="0">
                <a:latin typeface="Tahoma" pitchFamily="34" charset="0"/>
                <a:ea typeface="Tahoma" pitchFamily="34" charset="0"/>
                <a:cs typeface="Tahoma" pitchFamily="34" charset="0"/>
              </a:rPr>
              <a:t> Management of Perforation </a:t>
            </a:r>
          </a:p>
        </p:txBody>
      </p:sp>
      <p:sp>
        <p:nvSpPr>
          <p:cNvPr id="9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sz="2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Perforation</a:t>
            </a:r>
          </a:p>
          <a:p>
            <a:pPr>
              <a:buNone/>
            </a:pPr>
            <a:r>
              <a:rPr lang="en-US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• Occurs during IUCD insertion in 1/1000 or less</a:t>
            </a:r>
          </a:p>
          <a:p>
            <a:pPr>
              <a:buNone/>
            </a:pPr>
            <a:r>
              <a:rPr lang="en-US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• Risk factors: Clinician inexperience, a retroverted uterus, and the presence of a myometrial defect  </a:t>
            </a:r>
          </a:p>
          <a:p>
            <a:pPr>
              <a:buNone/>
            </a:pPr>
            <a:r>
              <a:rPr lang="en-US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• Usually recognized immediately</a:t>
            </a:r>
          </a:p>
          <a:p>
            <a:pPr>
              <a:buNone/>
            </a:pPr>
            <a:r>
              <a:rPr lang="en-US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• Sign and Symptoms: shortening/missing string, mild abdominal pain and/or bleeding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 txBox="1">
            <a:spLocks/>
          </p:cNvSpPr>
          <p:nvPr/>
        </p:nvSpPr>
        <p:spPr>
          <a:xfrm>
            <a:off x="1919536" y="260648"/>
            <a:ext cx="8229600" cy="78209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en-US" sz="3200" b="1" dirty="0">
                <a:latin typeface="Tahoma" pitchFamily="34" charset="0"/>
                <a:ea typeface="Tahoma" pitchFamily="34" charset="0"/>
                <a:cs typeface="Tahoma" pitchFamily="34" charset="0"/>
              </a:rPr>
              <a:t> Management of Perforation</a:t>
            </a: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2105246" y="1700808"/>
            <a:ext cx="8043890" cy="292895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indent="-342900">
              <a:spcBef>
                <a:spcPct val="20000"/>
              </a:spcBef>
              <a:defRPr/>
            </a:pPr>
            <a:endParaRPr lang="en-US" sz="320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39ABF3B-037E-4BD3-87CA-3792E6FE4D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7AFBC8-29B8-4B87-A9E5-1276D8BDBD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>
              <a:spcBef>
                <a:spcPct val="20000"/>
              </a:spcBef>
              <a:defRPr/>
            </a:pPr>
            <a:r>
              <a:rPr lang="en-US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Dx: Ultrasound, if not visible, X-ray</a:t>
            </a:r>
          </a:p>
          <a:p>
            <a:pPr marL="342900" indent="-342900">
              <a:spcBef>
                <a:spcPct val="20000"/>
              </a:spcBef>
              <a:defRPr/>
            </a:pPr>
            <a:r>
              <a:rPr lang="en-US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Management:</a:t>
            </a:r>
          </a:p>
          <a:p>
            <a:pPr marL="685800" lvl="1" indent="-342900">
              <a:spcBef>
                <a:spcPct val="20000"/>
              </a:spcBef>
              <a:defRPr/>
            </a:pPr>
            <a:r>
              <a:rPr lang="en-US" sz="2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Removal by laparoscopy or laparotomy</a:t>
            </a:r>
          </a:p>
          <a:p>
            <a:pPr marL="685800" lvl="1" indent="-342900">
              <a:spcBef>
                <a:spcPct val="20000"/>
              </a:spcBef>
              <a:defRPr/>
            </a:pPr>
            <a:r>
              <a:rPr lang="en-US" sz="2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If embedded in myometrium: </a:t>
            </a:r>
            <a:r>
              <a:rPr lang="en-US" sz="21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hysterescopic</a:t>
            </a:r>
            <a:r>
              <a:rPr lang="en-US" sz="2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removal </a:t>
            </a:r>
            <a:endParaRPr lang="en-US" sz="2000" dirty="0"/>
          </a:p>
          <a:p>
            <a:pPr marL="342900" indent="-342900">
              <a:spcBef>
                <a:spcPct val="20000"/>
              </a:spcBef>
              <a:defRPr/>
            </a:pPr>
            <a:endParaRPr lang="en-US" sz="2000" dirty="0"/>
          </a:p>
          <a:p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800" b="1" dirty="0">
                <a:latin typeface="Tahoma" pitchFamily="34" charset="0"/>
                <a:ea typeface="Tahoma" pitchFamily="34" charset="0"/>
                <a:cs typeface="Tahoma" pitchFamily="34" charset="0"/>
              </a:rPr>
              <a:t>Management of Infection</a:t>
            </a:r>
          </a:p>
        </p:txBody>
      </p:sp>
      <p:sp>
        <p:nvSpPr>
          <p:cNvPr id="9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sz="2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Infection</a:t>
            </a:r>
          </a:p>
          <a:p>
            <a:pPr lvl="1"/>
            <a:r>
              <a:rPr lang="en-US" sz="2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Greatest risk in the first 20 days after insertion (Contamination)</a:t>
            </a:r>
          </a:p>
          <a:p>
            <a:pPr lvl="1"/>
            <a:r>
              <a:rPr lang="en-US" sz="2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Existing STI at time of insertion: Risk of PID</a:t>
            </a:r>
          </a:p>
          <a:p>
            <a:pPr>
              <a:buNone/>
            </a:pPr>
            <a:r>
              <a:rPr lang="en-US" sz="2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Management:</a:t>
            </a:r>
          </a:p>
          <a:p>
            <a:pPr lvl="1"/>
            <a:r>
              <a:rPr lang="en-US" sz="2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Initiate treatment with the IUCD in place</a:t>
            </a:r>
          </a:p>
          <a:p>
            <a:pPr lvl="1"/>
            <a:r>
              <a:rPr lang="en-US" sz="2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If no response in 72 hrs or other complications like </a:t>
            </a:r>
            <a:r>
              <a:rPr lang="en-US" sz="21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tubo</a:t>
            </a:r>
            <a:r>
              <a:rPr lang="en-US" sz="2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-ovarian abscess is suspected: Remove IUCD and treat</a:t>
            </a:r>
          </a:p>
          <a:p>
            <a:pPr>
              <a:buNone/>
            </a:pPr>
            <a:endParaRPr lang="en-US" sz="2200" dirty="0"/>
          </a:p>
          <a:p>
            <a:pPr>
              <a:buNone/>
            </a:pPr>
            <a:endParaRPr lang="en-US" sz="2400" dirty="0"/>
          </a:p>
          <a:p>
            <a:pPr>
              <a:buNone/>
            </a:pPr>
            <a:r>
              <a:rPr lang="en-US" sz="2400" dirty="0"/>
              <a:t/>
            </a:r>
            <a:br>
              <a:rPr lang="en-US" sz="2400" dirty="0"/>
            </a:br>
            <a:endParaRPr lang="en-US" sz="2400" dirty="0"/>
          </a:p>
          <a:p>
            <a:pPr>
              <a:buNone/>
            </a:pPr>
            <a:endParaRPr lang="en-US" sz="24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800" b="1" dirty="0">
                <a:latin typeface="Tahoma" pitchFamily="34" charset="0"/>
                <a:ea typeface="Tahoma" pitchFamily="34" charset="0"/>
                <a:cs typeface="Tahoma" pitchFamily="34" charset="0"/>
              </a:rPr>
              <a:t>Management of Pain</a:t>
            </a:r>
          </a:p>
        </p:txBody>
      </p:sp>
      <p:sp>
        <p:nvSpPr>
          <p:cNvPr id="9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Pain</a:t>
            </a:r>
            <a:r>
              <a:rPr lang="en-US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</a:p>
          <a:p>
            <a:pPr lvl="1"/>
            <a:r>
              <a:rPr lang="en-US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New severe cramping or abdominal tenderness evaluate for pelvic inflammatory disease, ectopic pregnancy, threatened or incomplete abortion, and IUCD expulsion or perforation.</a:t>
            </a:r>
          </a:p>
          <a:p>
            <a:r>
              <a:rPr lang="en-US" sz="2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Dysmenorrhea</a:t>
            </a:r>
            <a:r>
              <a:rPr lang="en-US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</a:p>
          <a:p>
            <a:pPr lvl="1"/>
            <a:r>
              <a:rPr lang="en-US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worse in the first few cycles after insertion, can mostly be treated with NSAIDs.</a:t>
            </a:r>
          </a:p>
          <a:p>
            <a:r>
              <a:rPr lang="en-US" sz="2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Partner feeling the string: </a:t>
            </a:r>
          </a:p>
          <a:p>
            <a:pPr lvl="1"/>
            <a:r>
              <a:rPr lang="en-US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If strings are cut too short, should be 3 to 4cm from the </a:t>
            </a:r>
            <a:r>
              <a:rPr lang="en-US" sz="24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os</a:t>
            </a:r>
            <a:r>
              <a:rPr lang="en-US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</a:p>
          <a:p>
            <a:pPr lvl="0">
              <a:defRPr/>
            </a:pPr>
            <a:r>
              <a:rPr lang="en-US" sz="2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Management: </a:t>
            </a:r>
          </a:p>
          <a:p>
            <a:pPr lvl="1">
              <a:defRPr/>
            </a:pPr>
            <a:r>
              <a:rPr lang="en-US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counseling</a:t>
            </a:r>
            <a:r>
              <a:rPr lang="en-US" sz="2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- </a:t>
            </a:r>
            <a:r>
              <a:rPr lang="en-US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very critical in management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b="1" dirty="0">
                <a:latin typeface="Tahoma" charset="0"/>
                <a:ea typeface="Tahoma" charset="0"/>
                <a:cs typeface="Tahoma" charset="0"/>
              </a:rPr>
              <a:t>Eight Major IUCD Insertion Steps</a:t>
            </a: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94F72D7B-5611-478B-807E-366B5B4850C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11955537"/>
              </p:ext>
            </p:extLst>
          </p:nvPr>
        </p:nvGraphicFramePr>
        <p:xfrm>
          <a:off x="983432" y="1484784"/>
          <a:ext cx="9793088" cy="46535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35909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/>
            </a:r>
            <a:br>
              <a:rPr lang="en-US" dirty="0"/>
            </a:br>
            <a:r>
              <a:rPr lang="en-US" sz="3100" b="1" dirty="0">
                <a:latin typeface="Tahoma" charset="0"/>
                <a:ea typeface="Tahoma" charset="0"/>
                <a:cs typeface="Tahoma" charset="0"/>
              </a:rPr>
              <a:t>Post-Insertion Follow-Up  (3 to 6 Weeks)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94CF35DB-3EFD-46AE-BC3C-A742A1F3487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92334072"/>
              </p:ext>
            </p:extLst>
          </p:nvPr>
        </p:nvGraphicFramePr>
        <p:xfrm>
          <a:off x="1703512" y="1556792"/>
          <a:ext cx="8128000" cy="48695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7888998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b="1" dirty="0">
                <a:latin typeface="Tahoma" charset="0"/>
                <a:ea typeface="Tahoma" charset="0"/>
                <a:cs typeface="Tahoma" charset="0"/>
              </a:rPr>
              <a:t>Three steps of IUCD Removal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>
                <a:latin typeface="Tahoma" charset="0"/>
                <a:ea typeface="Tahoma" charset="0"/>
                <a:cs typeface="Tahoma" charset="0"/>
              </a:rPr>
              <a:t>Before removing the IUD, explain what will happen during removal: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400" dirty="0">
                <a:latin typeface="Tahoma" charset="0"/>
                <a:ea typeface="Tahoma" charset="0"/>
                <a:cs typeface="Tahoma" charset="0"/>
              </a:rPr>
              <a:t>Insert a speculum to see the cervix and IUD strings and carefully cleans the cervix and vagina with an antiseptic solution, such as iodine. 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400" dirty="0">
                <a:latin typeface="Tahoma" charset="0"/>
                <a:ea typeface="Tahoma" charset="0"/>
                <a:cs typeface="Tahoma" charset="0"/>
              </a:rPr>
              <a:t>Asks the woman to take slow, deep breaths and to relax. The woman should say if she feels pain during the procedure.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400" dirty="0">
                <a:latin typeface="Tahoma" charset="0"/>
                <a:ea typeface="Tahoma" charset="0"/>
                <a:cs typeface="Tahoma" charset="0"/>
              </a:rPr>
              <a:t>Using narrow forceps, pull the IUD strings slowly and gently until the IUD comes completely out of the cervix.</a:t>
            </a:r>
          </a:p>
        </p:txBody>
      </p:sp>
    </p:spTree>
    <p:extLst>
      <p:ext uri="{BB962C8B-B14F-4D97-AF65-F5344CB8AC3E}">
        <p14:creationId xmlns:p14="http://schemas.microsoft.com/office/powerpoint/2010/main" val="157437420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IUCD video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0181867-EFC5-4AC3-B4B0-0D8AE40A0A4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180127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Summary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  <a:defRPr/>
            </a:pPr>
            <a:r>
              <a:rPr lang="en-US" sz="28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IUCDs are:</a:t>
            </a:r>
          </a:p>
          <a:p>
            <a:pPr>
              <a:buFontTx/>
              <a:buChar char="•"/>
              <a:defRPr/>
            </a:pPr>
            <a:r>
              <a:rPr lang="en-US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Safe, effective, convenient, reversible, long acting, cost effective, easy-to-use</a:t>
            </a:r>
          </a:p>
          <a:p>
            <a:pPr>
              <a:lnSpc>
                <a:spcPct val="45000"/>
              </a:lnSpc>
              <a:defRPr/>
            </a:pPr>
            <a:endParaRPr lang="en-US" sz="2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indent="0">
              <a:buNone/>
              <a:defRPr/>
            </a:pPr>
            <a:r>
              <a:rPr lang="en-US" sz="28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Providers can ensure safety by:</a:t>
            </a:r>
          </a:p>
          <a:p>
            <a:pPr>
              <a:buFontTx/>
              <a:buChar char="•"/>
              <a:defRPr/>
            </a:pPr>
            <a:r>
              <a:rPr lang="en-US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Careful screening</a:t>
            </a:r>
          </a:p>
          <a:p>
            <a:pPr>
              <a:buFontTx/>
              <a:buChar char="•"/>
              <a:defRPr/>
            </a:pPr>
            <a:r>
              <a:rPr lang="en-US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Informative counseling</a:t>
            </a:r>
          </a:p>
          <a:p>
            <a:pPr>
              <a:buFontTx/>
              <a:buChar char="•"/>
              <a:defRPr/>
            </a:pPr>
            <a:r>
              <a:rPr lang="en-US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Good infection prevention</a:t>
            </a:r>
          </a:p>
          <a:p>
            <a:pPr>
              <a:buFontTx/>
              <a:buChar char="•"/>
              <a:defRPr/>
            </a:pPr>
            <a:r>
              <a:rPr lang="en-US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Proper follow-up</a:t>
            </a:r>
          </a:p>
          <a:p>
            <a:pPr>
              <a:buFontTx/>
              <a:buChar char="•"/>
              <a:defRPr/>
            </a:pPr>
            <a:r>
              <a:rPr lang="en-US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Good timing and management of adverse effects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4811628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20189928-CF66-4E69-A75C-162C2625523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Content Placeholder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en-US" sz="2000" dirty="0"/>
              <a:t>	</a:t>
            </a:r>
          </a:p>
          <a:p>
            <a:endParaRPr lang="en-US" dirty="0"/>
          </a:p>
          <a:p>
            <a:pPr algn="just">
              <a:buNone/>
            </a:pPr>
            <a:r>
              <a:rPr lang="en-US" b="1" dirty="0">
                <a:latin typeface="Tahoma" pitchFamily="34" charset="0"/>
                <a:ea typeface="Tahoma" pitchFamily="34" charset="0"/>
                <a:cs typeface="Tahoma" pitchFamily="34" charset="0"/>
              </a:rPr>
              <a:t>			</a:t>
            </a:r>
            <a:r>
              <a:rPr lang="en-US" sz="6600" b="1" dirty="0">
                <a:latin typeface="Tahoma" pitchFamily="34" charset="0"/>
                <a:ea typeface="Tahoma" pitchFamily="34" charset="0"/>
                <a:cs typeface="Tahoma" pitchFamily="34" charset="0"/>
              </a:rPr>
              <a:t>Thank you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RW-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W-Theme" id="{DF6ABFB5-C743-4F04-AF47-F4A6CB38DA51}" vid="{44B90678-17E8-424A-8C60-649A6572E08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RW-Theme</Template>
  <TotalTime>467</TotalTime>
  <Words>883</Words>
  <Application>Microsoft Office PowerPoint</Application>
  <PresentationFormat>Widescreen</PresentationFormat>
  <Paragraphs>135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4" baseType="lpstr">
      <vt:lpstr>Arial</vt:lpstr>
      <vt:lpstr>Calibri</vt:lpstr>
      <vt:lpstr>Calibri Light</vt:lpstr>
      <vt:lpstr>Tahoma</vt:lpstr>
      <vt:lpstr>Times New Roman</vt:lpstr>
      <vt:lpstr>RW-Theme</vt:lpstr>
      <vt:lpstr>IUCD Timing, Insertion and Removal, Adverse Effects and Management </vt:lpstr>
      <vt:lpstr>   Learning Objectives   </vt:lpstr>
      <vt:lpstr>     Timing  </vt:lpstr>
      <vt:lpstr>Adverse Events of IUCDs </vt:lpstr>
      <vt:lpstr> Management of Missing Strings of IUCD</vt:lpstr>
      <vt:lpstr> Management of Missing Strings of IUCD</vt:lpstr>
      <vt:lpstr> Management of Missing Strings of IUCD</vt:lpstr>
      <vt:lpstr>Heavy and Prolonged Bleeding</vt:lpstr>
      <vt:lpstr> Management of Perforation </vt:lpstr>
      <vt:lpstr>PowerPoint Presentation</vt:lpstr>
      <vt:lpstr>Management of Infection</vt:lpstr>
      <vt:lpstr>Management of Pain</vt:lpstr>
      <vt:lpstr>Eight Major IUCD Insertion Steps</vt:lpstr>
      <vt:lpstr> Post-Insertion Follow-Up  (3 to 6 Weeks) </vt:lpstr>
      <vt:lpstr>Three steps of IUCD Removal </vt:lpstr>
      <vt:lpstr>IUCD video</vt:lpstr>
      <vt:lpstr>Summary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Bosco</dc:creator>
  <cp:lastModifiedBy>Rivkin, Daniel</cp:lastModifiedBy>
  <cp:revision>104</cp:revision>
  <dcterms:created xsi:type="dcterms:W3CDTF">2018-06-29T07:40:42Z</dcterms:created>
  <dcterms:modified xsi:type="dcterms:W3CDTF">2018-10-25T19:42:29Z</dcterms:modified>
</cp:coreProperties>
</file>